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2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326" r:id="rId16"/>
    <p:sldId id="275" r:id="rId17"/>
    <p:sldId id="276" r:id="rId18"/>
    <p:sldId id="327" r:id="rId19"/>
    <p:sldId id="277" r:id="rId20"/>
    <p:sldId id="299" r:id="rId21"/>
    <p:sldId id="329" r:id="rId22"/>
    <p:sldId id="300" r:id="rId23"/>
    <p:sldId id="328" r:id="rId24"/>
    <p:sldId id="330" r:id="rId25"/>
    <p:sldId id="301" r:id="rId26"/>
    <p:sldId id="302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3" autoAdjust="0"/>
  </p:normalViewPr>
  <p:slideViewPr>
    <p:cSldViewPr>
      <p:cViewPr>
        <p:scale>
          <a:sx n="80" d="100"/>
          <a:sy n="80" d="100"/>
        </p:scale>
        <p:origin x="-1435" y="-5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16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image" Target="../media/image4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image" Target="../media/image4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EB546-AF96-4D71-817B-5401321302DB}" type="doc">
      <dgm:prSet loTypeId="urn:microsoft.com/office/officeart/2008/layout/LinedList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5219766-90AC-4504-AEBA-168D5298D005}">
      <dgm:prSet phldrT="[Text]" phldr="1" custT="1"/>
      <dgm:spPr/>
      <dgm:t>
        <a:bodyPr/>
        <a:lstStyle/>
        <a:p>
          <a:endParaRPr lang="en-GB" sz="2400">
            <a:latin typeface="Times New Roman" pitchFamily="18" charset="0"/>
            <a:cs typeface="Times New Roman" pitchFamily="18" charset="0"/>
          </a:endParaRPr>
        </a:p>
      </dgm:t>
    </dgm:pt>
    <dgm:pt modelId="{066F48A2-43B9-43FF-8934-2B980513FD15}" type="parTrans" cxnId="{A67AA10C-4953-4F22-802E-2F8CCB127C4A}">
      <dgm:prSet/>
      <dgm:spPr/>
      <dgm:t>
        <a:bodyPr/>
        <a:lstStyle/>
        <a:p>
          <a:endParaRPr lang="en-GB"/>
        </a:p>
      </dgm:t>
    </dgm:pt>
    <dgm:pt modelId="{3F70F50A-1E5C-44EF-B006-7290C91B8A3C}" type="sibTrans" cxnId="{A67AA10C-4953-4F22-802E-2F8CCB127C4A}">
      <dgm:prSet/>
      <dgm:spPr/>
      <dgm:t>
        <a:bodyPr/>
        <a:lstStyle/>
        <a:p>
          <a:endParaRPr lang="en-GB"/>
        </a:p>
      </dgm:t>
    </dgm:pt>
    <dgm:pt modelId="{828F9953-2C75-407E-BAF4-7C0D1E12E1B1}">
      <dgm:prSet phldrT="[Text]" custT="1"/>
      <dgm:spPr/>
      <dgm:t>
        <a:bodyPr/>
        <a:lstStyle/>
        <a:p>
          <a:r>
            <a:rPr lang="en-GB" sz="2400" b="1" smtClean="0">
              <a:latin typeface="Times New Roman" pitchFamily="18" charset="0"/>
              <a:cs typeface="Times New Roman" pitchFamily="18" charset="0"/>
            </a:rPr>
            <a:t>Môi trường thiếu oxy</a:t>
          </a:r>
          <a:endParaRPr lang="en-GB" sz="2400">
            <a:latin typeface="Times New Roman" pitchFamily="18" charset="0"/>
            <a:cs typeface="Times New Roman" pitchFamily="18" charset="0"/>
          </a:endParaRPr>
        </a:p>
      </dgm:t>
    </dgm:pt>
    <dgm:pt modelId="{FA82A993-3687-42A8-85E9-81960553C582}" type="parTrans" cxnId="{7203215A-128D-4FFA-8288-8F0B98CC46E7}">
      <dgm:prSet/>
      <dgm:spPr/>
      <dgm:t>
        <a:bodyPr/>
        <a:lstStyle/>
        <a:p>
          <a:endParaRPr lang="en-GB"/>
        </a:p>
      </dgm:t>
    </dgm:pt>
    <dgm:pt modelId="{7E80325B-83DD-45DF-8C3A-BA6267694F49}" type="sibTrans" cxnId="{7203215A-128D-4FFA-8288-8F0B98CC46E7}">
      <dgm:prSet/>
      <dgm:spPr/>
      <dgm:t>
        <a:bodyPr/>
        <a:lstStyle/>
        <a:p>
          <a:endParaRPr lang="en-GB"/>
        </a:p>
      </dgm:t>
    </dgm:pt>
    <dgm:pt modelId="{6C24FC93-E366-41FC-B392-2D25BEA7053F}">
      <dgm:prSet phldrT="[Text]" custT="1"/>
      <dgm:spPr/>
      <dgm:t>
        <a:bodyPr/>
        <a:lstStyle/>
        <a:p>
          <a:r>
            <a:rPr lang="en-GB" sz="2400" b="1" smtClean="0">
              <a:latin typeface="Times New Roman" pitchFamily="18" charset="0"/>
              <a:cs typeface="Times New Roman" pitchFamily="18" charset="0"/>
            </a:rPr>
            <a:t>Chướng ngại vật ở đường hô hấp</a:t>
          </a:r>
          <a:endParaRPr lang="en-GB" sz="2400">
            <a:latin typeface="Times New Roman" pitchFamily="18" charset="0"/>
            <a:cs typeface="Times New Roman" pitchFamily="18" charset="0"/>
          </a:endParaRPr>
        </a:p>
      </dgm:t>
    </dgm:pt>
    <dgm:pt modelId="{840A7F0E-830C-48FA-A00D-06B19733B653}" type="parTrans" cxnId="{8FE40F50-7879-4788-AC5B-2A2934C64545}">
      <dgm:prSet/>
      <dgm:spPr/>
      <dgm:t>
        <a:bodyPr/>
        <a:lstStyle/>
        <a:p>
          <a:endParaRPr lang="en-GB"/>
        </a:p>
      </dgm:t>
    </dgm:pt>
    <dgm:pt modelId="{ADFB02DA-C15A-42E1-A17B-2B42471C0292}" type="sibTrans" cxnId="{8FE40F50-7879-4788-AC5B-2A2934C64545}">
      <dgm:prSet/>
      <dgm:spPr/>
      <dgm:t>
        <a:bodyPr/>
        <a:lstStyle/>
        <a:p>
          <a:endParaRPr lang="en-GB"/>
        </a:p>
      </dgm:t>
    </dgm:pt>
    <dgm:pt modelId="{EE18E325-8B53-438B-A8C3-A779AB6C88F2}">
      <dgm:prSet phldrT="[Text]" custT="1"/>
      <dgm:spPr/>
      <dgm:t>
        <a:bodyPr/>
        <a:lstStyle/>
        <a:p>
          <a:r>
            <a:rPr lang="en-GB" sz="2400" b="1" smtClean="0">
              <a:latin typeface="Times New Roman" pitchFamily="18" charset="0"/>
              <a:cs typeface="Times New Roman" pitchFamily="18" charset="0"/>
            </a:rPr>
            <a:t>Hạn chế hoạt động của lồng ngực</a:t>
          </a:r>
          <a:endParaRPr lang="en-GB" sz="2400">
            <a:latin typeface="Times New Roman" pitchFamily="18" charset="0"/>
            <a:cs typeface="Times New Roman" pitchFamily="18" charset="0"/>
          </a:endParaRPr>
        </a:p>
      </dgm:t>
    </dgm:pt>
    <dgm:pt modelId="{28D3E639-F3ED-464E-9B89-4E08DE7004B0}" type="parTrans" cxnId="{546AA18B-7D68-4089-A93B-606B2A4FB701}">
      <dgm:prSet/>
      <dgm:spPr/>
      <dgm:t>
        <a:bodyPr/>
        <a:lstStyle/>
        <a:p>
          <a:endParaRPr lang="en-GB"/>
        </a:p>
      </dgm:t>
    </dgm:pt>
    <dgm:pt modelId="{8AB5F478-E3F5-4181-90E8-916562BBD96A}" type="sibTrans" cxnId="{546AA18B-7D68-4089-A93B-606B2A4FB701}">
      <dgm:prSet/>
      <dgm:spPr/>
      <dgm:t>
        <a:bodyPr/>
        <a:lstStyle/>
        <a:p>
          <a:endParaRPr lang="en-GB"/>
        </a:p>
      </dgm:t>
    </dgm:pt>
    <dgm:pt modelId="{E132CF06-28B9-42FF-AE00-A75F65B6F05B}">
      <dgm:prSet phldrT="[Text]" custT="1"/>
      <dgm:spPr/>
      <dgm:t>
        <a:bodyPr/>
        <a:lstStyle/>
        <a:p>
          <a:r>
            <a:rPr lang="en-GB" sz="2400" b="1" smtClean="0">
              <a:latin typeface="Times New Roman" pitchFamily="18" charset="0"/>
              <a:cs typeface="Times New Roman" pitchFamily="18" charset="0"/>
            </a:rPr>
            <a:t>Cản trở sự khuyếch tán của khí trong phổi</a:t>
          </a:r>
          <a:endParaRPr lang="en-GB" sz="2400">
            <a:latin typeface="Times New Roman" pitchFamily="18" charset="0"/>
            <a:cs typeface="Times New Roman" pitchFamily="18" charset="0"/>
          </a:endParaRPr>
        </a:p>
      </dgm:t>
    </dgm:pt>
    <dgm:pt modelId="{45CAB2D0-7027-445C-B72B-692AD594463E}" type="parTrans" cxnId="{1E770A40-844F-4ACA-80AF-B1633292B958}">
      <dgm:prSet/>
      <dgm:spPr/>
      <dgm:t>
        <a:bodyPr/>
        <a:lstStyle/>
        <a:p>
          <a:endParaRPr lang="en-GB"/>
        </a:p>
      </dgm:t>
    </dgm:pt>
    <dgm:pt modelId="{9C36C712-3436-4CC5-86E9-F2DD6C4A55F4}" type="sibTrans" cxnId="{1E770A40-844F-4ACA-80AF-B1633292B958}">
      <dgm:prSet/>
      <dgm:spPr/>
      <dgm:t>
        <a:bodyPr/>
        <a:lstStyle/>
        <a:p>
          <a:endParaRPr lang="en-GB"/>
        </a:p>
      </dgm:t>
    </dgm:pt>
    <dgm:pt modelId="{14F569A2-F8A6-48B2-B96E-EC192B813D87}">
      <dgm:prSet phldrT="[Text]" custT="1"/>
      <dgm:spPr/>
      <dgm:t>
        <a:bodyPr/>
        <a:lstStyle/>
        <a:p>
          <a:r>
            <a:rPr lang="en-GB" sz="2400" b="1" smtClean="0">
              <a:latin typeface="Times New Roman" pitchFamily="18" charset="0"/>
              <a:cs typeface="Times New Roman" pitchFamily="18" charset="0"/>
            </a:rPr>
            <a:t>Rối loạn vận chuyển oxy trong máu</a:t>
          </a:r>
          <a:endParaRPr lang="en-GB" sz="2400" b="1">
            <a:latin typeface="Times New Roman" pitchFamily="18" charset="0"/>
            <a:cs typeface="Times New Roman" pitchFamily="18" charset="0"/>
          </a:endParaRPr>
        </a:p>
      </dgm:t>
    </dgm:pt>
    <dgm:pt modelId="{51D91092-E7BB-4335-89A7-8BAB2A446C90}" type="parTrans" cxnId="{F1B0D7FA-BB0E-445D-AECC-A59EAFF5B02F}">
      <dgm:prSet/>
      <dgm:spPr/>
      <dgm:t>
        <a:bodyPr/>
        <a:lstStyle/>
        <a:p>
          <a:endParaRPr lang="en-GB"/>
        </a:p>
      </dgm:t>
    </dgm:pt>
    <dgm:pt modelId="{9E9705F1-0056-4F4D-ACA1-55E46A3DC606}" type="sibTrans" cxnId="{F1B0D7FA-BB0E-445D-AECC-A59EAFF5B02F}">
      <dgm:prSet/>
      <dgm:spPr/>
      <dgm:t>
        <a:bodyPr/>
        <a:lstStyle/>
        <a:p>
          <a:endParaRPr lang="en-GB"/>
        </a:p>
      </dgm:t>
    </dgm:pt>
    <dgm:pt modelId="{D7072E0A-90A1-4C50-9557-BD1CBACFB811}">
      <dgm:prSet phldrT="[Text]" custT="1"/>
      <dgm:spPr/>
      <dgm:t>
        <a:bodyPr/>
        <a:lstStyle/>
        <a:p>
          <a:r>
            <a:rPr lang="en-GB" sz="2400" b="1" smtClean="0">
              <a:latin typeface="Times New Roman" pitchFamily="18" charset="0"/>
              <a:cs typeface="Times New Roman" pitchFamily="18" charset="0"/>
            </a:rPr>
            <a:t>Tổ chức không sử dụng được oxy</a:t>
          </a:r>
          <a:endParaRPr lang="en-GB" sz="2400">
            <a:latin typeface="Times New Roman" pitchFamily="18" charset="0"/>
            <a:cs typeface="Times New Roman" pitchFamily="18" charset="0"/>
          </a:endParaRPr>
        </a:p>
      </dgm:t>
    </dgm:pt>
    <dgm:pt modelId="{56A2B2B7-DA77-4A21-8C18-A9919A59E74C}" type="parTrans" cxnId="{50B31A2D-5C21-41FC-9FE2-C439E03171D7}">
      <dgm:prSet/>
      <dgm:spPr/>
      <dgm:t>
        <a:bodyPr/>
        <a:lstStyle/>
        <a:p>
          <a:endParaRPr lang="en-GB"/>
        </a:p>
      </dgm:t>
    </dgm:pt>
    <dgm:pt modelId="{368A21F7-7DD2-4259-849E-F122CD2D88BE}" type="sibTrans" cxnId="{50B31A2D-5C21-41FC-9FE2-C439E03171D7}">
      <dgm:prSet/>
      <dgm:spPr/>
      <dgm:t>
        <a:bodyPr/>
        <a:lstStyle/>
        <a:p>
          <a:endParaRPr lang="en-GB"/>
        </a:p>
      </dgm:t>
    </dgm:pt>
    <dgm:pt modelId="{8CF7F256-9507-411C-A84A-D3407D941351}" type="pres">
      <dgm:prSet presAssocID="{7DBEB546-AF96-4D71-817B-5401321302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E7E2D8-BB4D-499B-819C-35A8B070CFD0}" type="pres">
      <dgm:prSet presAssocID="{65219766-90AC-4504-AEBA-168D5298D005}" presName="thickLine" presStyleLbl="alignNode1" presStyleIdx="0" presStyleCnt="1"/>
      <dgm:spPr/>
    </dgm:pt>
    <dgm:pt modelId="{B2C7C574-B3EB-4411-8C48-74D0803EAB0B}" type="pres">
      <dgm:prSet presAssocID="{65219766-90AC-4504-AEBA-168D5298D005}" presName="horz1" presStyleCnt="0"/>
      <dgm:spPr/>
    </dgm:pt>
    <dgm:pt modelId="{CFFB73F2-DFF1-4EBB-9B61-0821FD3A1649}" type="pres">
      <dgm:prSet presAssocID="{65219766-90AC-4504-AEBA-168D5298D005}" presName="tx1" presStyleLbl="revTx" presStyleIdx="0" presStyleCnt="7"/>
      <dgm:spPr/>
      <dgm:t>
        <a:bodyPr/>
        <a:lstStyle/>
        <a:p>
          <a:endParaRPr lang="en-US"/>
        </a:p>
      </dgm:t>
    </dgm:pt>
    <dgm:pt modelId="{283A76BB-1F66-4551-9A38-88AA1C34A24D}" type="pres">
      <dgm:prSet presAssocID="{65219766-90AC-4504-AEBA-168D5298D005}" presName="vert1" presStyleCnt="0"/>
      <dgm:spPr/>
    </dgm:pt>
    <dgm:pt modelId="{AFFBD9FB-452B-47BF-9BE4-8D5C78A692C9}" type="pres">
      <dgm:prSet presAssocID="{828F9953-2C75-407E-BAF4-7C0D1E12E1B1}" presName="vertSpace2a" presStyleCnt="0"/>
      <dgm:spPr/>
    </dgm:pt>
    <dgm:pt modelId="{A3B7B07C-7923-42DF-A335-D316BD3BBD52}" type="pres">
      <dgm:prSet presAssocID="{828F9953-2C75-407E-BAF4-7C0D1E12E1B1}" presName="horz2" presStyleCnt="0"/>
      <dgm:spPr/>
    </dgm:pt>
    <dgm:pt modelId="{EF0484A2-2F2E-4C07-ADAC-E75E6578BE8E}" type="pres">
      <dgm:prSet presAssocID="{828F9953-2C75-407E-BAF4-7C0D1E12E1B1}" presName="horzSpace2" presStyleCnt="0"/>
      <dgm:spPr/>
    </dgm:pt>
    <dgm:pt modelId="{2E3E1539-091E-41D8-8F26-5840B522B0FD}" type="pres">
      <dgm:prSet presAssocID="{828F9953-2C75-407E-BAF4-7C0D1E12E1B1}" presName="tx2" presStyleLbl="revTx" presStyleIdx="1" presStyleCnt="7"/>
      <dgm:spPr/>
      <dgm:t>
        <a:bodyPr/>
        <a:lstStyle/>
        <a:p>
          <a:endParaRPr lang="en-GB"/>
        </a:p>
      </dgm:t>
    </dgm:pt>
    <dgm:pt modelId="{FD879080-0035-42B0-8DBA-1D6CED2B89F2}" type="pres">
      <dgm:prSet presAssocID="{828F9953-2C75-407E-BAF4-7C0D1E12E1B1}" presName="vert2" presStyleCnt="0"/>
      <dgm:spPr/>
    </dgm:pt>
    <dgm:pt modelId="{A5FDE060-6FC9-4653-BA77-B540EDF46E02}" type="pres">
      <dgm:prSet presAssocID="{828F9953-2C75-407E-BAF4-7C0D1E12E1B1}" presName="thinLine2b" presStyleLbl="callout" presStyleIdx="0" presStyleCnt="6"/>
      <dgm:spPr/>
    </dgm:pt>
    <dgm:pt modelId="{8452F22D-2E66-477E-A85C-BBBE7929034A}" type="pres">
      <dgm:prSet presAssocID="{828F9953-2C75-407E-BAF4-7C0D1E12E1B1}" presName="vertSpace2b" presStyleCnt="0"/>
      <dgm:spPr/>
    </dgm:pt>
    <dgm:pt modelId="{650E00ED-74F8-4BD2-830C-DF81491ADFEC}" type="pres">
      <dgm:prSet presAssocID="{6C24FC93-E366-41FC-B392-2D25BEA7053F}" presName="horz2" presStyleCnt="0"/>
      <dgm:spPr/>
    </dgm:pt>
    <dgm:pt modelId="{92558D7D-5B9F-49DE-A4CE-64A778126769}" type="pres">
      <dgm:prSet presAssocID="{6C24FC93-E366-41FC-B392-2D25BEA7053F}" presName="horzSpace2" presStyleCnt="0"/>
      <dgm:spPr/>
    </dgm:pt>
    <dgm:pt modelId="{A0BE2618-E26A-41AA-AE63-91AE9A229F4E}" type="pres">
      <dgm:prSet presAssocID="{6C24FC93-E366-41FC-B392-2D25BEA7053F}" presName="tx2" presStyleLbl="revTx" presStyleIdx="2" presStyleCnt="7"/>
      <dgm:spPr/>
      <dgm:t>
        <a:bodyPr/>
        <a:lstStyle/>
        <a:p>
          <a:endParaRPr lang="en-GB"/>
        </a:p>
      </dgm:t>
    </dgm:pt>
    <dgm:pt modelId="{4746C99C-74FE-41CA-B4F0-423D57CB6E11}" type="pres">
      <dgm:prSet presAssocID="{6C24FC93-E366-41FC-B392-2D25BEA7053F}" presName="vert2" presStyleCnt="0"/>
      <dgm:spPr/>
    </dgm:pt>
    <dgm:pt modelId="{D830A839-684C-44F1-BDA4-AE9FDD08A561}" type="pres">
      <dgm:prSet presAssocID="{6C24FC93-E366-41FC-B392-2D25BEA7053F}" presName="thinLine2b" presStyleLbl="callout" presStyleIdx="1" presStyleCnt="6"/>
      <dgm:spPr/>
    </dgm:pt>
    <dgm:pt modelId="{677B73A7-5279-40D3-AF13-FE5267F368CB}" type="pres">
      <dgm:prSet presAssocID="{6C24FC93-E366-41FC-B392-2D25BEA7053F}" presName="vertSpace2b" presStyleCnt="0"/>
      <dgm:spPr/>
    </dgm:pt>
    <dgm:pt modelId="{46644F0F-4F94-4D01-B0D7-9DE460B2E0E0}" type="pres">
      <dgm:prSet presAssocID="{EE18E325-8B53-438B-A8C3-A779AB6C88F2}" presName="horz2" presStyleCnt="0"/>
      <dgm:spPr/>
    </dgm:pt>
    <dgm:pt modelId="{7545521C-65A2-4602-A0BF-BF6BB4B84A62}" type="pres">
      <dgm:prSet presAssocID="{EE18E325-8B53-438B-A8C3-A779AB6C88F2}" presName="horzSpace2" presStyleCnt="0"/>
      <dgm:spPr/>
    </dgm:pt>
    <dgm:pt modelId="{158A8F91-C5F3-458A-9F46-92DF6814C65B}" type="pres">
      <dgm:prSet presAssocID="{EE18E325-8B53-438B-A8C3-A779AB6C88F2}" presName="tx2" presStyleLbl="revTx" presStyleIdx="3" presStyleCnt="7"/>
      <dgm:spPr/>
      <dgm:t>
        <a:bodyPr/>
        <a:lstStyle/>
        <a:p>
          <a:endParaRPr lang="en-GB"/>
        </a:p>
      </dgm:t>
    </dgm:pt>
    <dgm:pt modelId="{51A73849-F707-4156-8958-2A0E025EEBC9}" type="pres">
      <dgm:prSet presAssocID="{EE18E325-8B53-438B-A8C3-A779AB6C88F2}" presName="vert2" presStyleCnt="0"/>
      <dgm:spPr/>
    </dgm:pt>
    <dgm:pt modelId="{CA19D9FE-BF3A-4009-BB51-7AE51589A784}" type="pres">
      <dgm:prSet presAssocID="{EE18E325-8B53-438B-A8C3-A779AB6C88F2}" presName="thinLine2b" presStyleLbl="callout" presStyleIdx="2" presStyleCnt="6"/>
      <dgm:spPr/>
    </dgm:pt>
    <dgm:pt modelId="{37E4364B-8E8A-4C64-8F79-6735A1334E46}" type="pres">
      <dgm:prSet presAssocID="{EE18E325-8B53-438B-A8C3-A779AB6C88F2}" presName="vertSpace2b" presStyleCnt="0"/>
      <dgm:spPr/>
    </dgm:pt>
    <dgm:pt modelId="{5E0F1386-7DAA-4B06-9B36-0A275E82FF3F}" type="pres">
      <dgm:prSet presAssocID="{E132CF06-28B9-42FF-AE00-A75F65B6F05B}" presName="horz2" presStyleCnt="0"/>
      <dgm:spPr/>
    </dgm:pt>
    <dgm:pt modelId="{38EF1398-37DA-4508-83F5-551A1A541D6D}" type="pres">
      <dgm:prSet presAssocID="{E132CF06-28B9-42FF-AE00-A75F65B6F05B}" presName="horzSpace2" presStyleCnt="0"/>
      <dgm:spPr/>
    </dgm:pt>
    <dgm:pt modelId="{820061CC-FA92-4573-8A1A-7C897AAF678C}" type="pres">
      <dgm:prSet presAssocID="{E132CF06-28B9-42FF-AE00-A75F65B6F05B}" presName="tx2" presStyleLbl="revTx" presStyleIdx="4" presStyleCnt="7"/>
      <dgm:spPr/>
      <dgm:t>
        <a:bodyPr/>
        <a:lstStyle/>
        <a:p>
          <a:endParaRPr lang="en-GB"/>
        </a:p>
      </dgm:t>
    </dgm:pt>
    <dgm:pt modelId="{5721EEB0-1CD3-4F0C-89F6-15B551089BE1}" type="pres">
      <dgm:prSet presAssocID="{E132CF06-28B9-42FF-AE00-A75F65B6F05B}" presName="vert2" presStyleCnt="0"/>
      <dgm:spPr/>
    </dgm:pt>
    <dgm:pt modelId="{B356355F-E459-412C-A31E-5DCCA1240F37}" type="pres">
      <dgm:prSet presAssocID="{E132CF06-28B9-42FF-AE00-A75F65B6F05B}" presName="thinLine2b" presStyleLbl="callout" presStyleIdx="3" presStyleCnt="6"/>
      <dgm:spPr/>
    </dgm:pt>
    <dgm:pt modelId="{E109B6EE-D13C-4BEE-847D-FC11E026E484}" type="pres">
      <dgm:prSet presAssocID="{E132CF06-28B9-42FF-AE00-A75F65B6F05B}" presName="vertSpace2b" presStyleCnt="0"/>
      <dgm:spPr/>
    </dgm:pt>
    <dgm:pt modelId="{BC111ABD-7E89-424A-AAAD-6CE2BCFC10A4}" type="pres">
      <dgm:prSet presAssocID="{14F569A2-F8A6-48B2-B96E-EC192B813D87}" presName="horz2" presStyleCnt="0"/>
      <dgm:spPr/>
    </dgm:pt>
    <dgm:pt modelId="{85B79A07-EF76-43ED-BDE7-C9EFA024C05B}" type="pres">
      <dgm:prSet presAssocID="{14F569A2-F8A6-48B2-B96E-EC192B813D87}" presName="horzSpace2" presStyleCnt="0"/>
      <dgm:spPr/>
    </dgm:pt>
    <dgm:pt modelId="{1CF925EB-6213-4279-B2EE-06ABE4E129BA}" type="pres">
      <dgm:prSet presAssocID="{14F569A2-F8A6-48B2-B96E-EC192B813D87}" presName="tx2" presStyleLbl="revTx" presStyleIdx="5" presStyleCnt="7"/>
      <dgm:spPr/>
      <dgm:t>
        <a:bodyPr/>
        <a:lstStyle/>
        <a:p>
          <a:endParaRPr lang="en-GB"/>
        </a:p>
      </dgm:t>
    </dgm:pt>
    <dgm:pt modelId="{1CC33102-A4B1-4BAD-B441-943F7A9DD01F}" type="pres">
      <dgm:prSet presAssocID="{14F569A2-F8A6-48B2-B96E-EC192B813D87}" presName="vert2" presStyleCnt="0"/>
      <dgm:spPr/>
    </dgm:pt>
    <dgm:pt modelId="{3CD1964D-77C3-49B8-B4A4-505670749D0B}" type="pres">
      <dgm:prSet presAssocID="{14F569A2-F8A6-48B2-B96E-EC192B813D87}" presName="thinLine2b" presStyleLbl="callout" presStyleIdx="4" presStyleCnt="6"/>
      <dgm:spPr/>
    </dgm:pt>
    <dgm:pt modelId="{DD828527-B985-493D-AD74-9B2F6047F243}" type="pres">
      <dgm:prSet presAssocID="{14F569A2-F8A6-48B2-B96E-EC192B813D87}" presName="vertSpace2b" presStyleCnt="0"/>
      <dgm:spPr/>
    </dgm:pt>
    <dgm:pt modelId="{83EF2A96-C877-4BD2-8E56-B9C075EC41D0}" type="pres">
      <dgm:prSet presAssocID="{D7072E0A-90A1-4C50-9557-BD1CBACFB811}" presName="horz2" presStyleCnt="0"/>
      <dgm:spPr/>
    </dgm:pt>
    <dgm:pt modelId="{E5763FDC-A953-473B-B780-083FDEF66F0C}" type="pres">
      <dgm:prSet presAssocID="{D7072E0A-90A1-4C50-9557-BD1CBACFB811}" presName="horzSpace2" presStyleCnt="0"/>
      <dgm:spPr/>
    </dgm:pt>
    <dgm:pt modelId="{22CA66FD-847D-46CD-A91A-0544152CE543}" type="pres">
      <dgm:prSet presAssocID="{D7072E0A-90A1-4C50-9557-BD1CBACFB811}" presName="tx2" presStyleLbl="revTx" presStyleIdx="6" presStyleCnt="7"/>
      <dgm:spPr/>
      <dgm:t>
        <a:bodyPr/>
        <a:lstStyle/>
        <a:p>
          <a:endParaRPr lang="en-GB"/>
        </a:p>
      </dgm:t>
    </dgm:pt>
    <dgm:pt modelId="{F3766497-8FE9-4B80-9599-6B2049886C44}" type="pres">
      <dgm:prSet presAssocID="{D7072E0A-90A1-4C50-9557-BD1CBACFB811}" presName="vert2" presStyleCnt="0"/>
      <dgm:spPr/>
    </dgm:pt>
    <dgm:pt modelId="{7C5B8DC7-C32B-419B-84F1-BF3F560A1FEE}" type="pres">
      <dgm:prSet presAssocID="{D7072E0A-90A1-4C50-9557-BD1CBACFB811}" presName="thinLine2b" presStyleLbl="callout" presStyleIdx="5" presStyleCnt="6"/>
      <dgm:spPr/>
    </dgm:pt>
    <dgm:pt modelId="{D1B3DE2E-D3C7-46D6-8811-D7066D447589}" type="pres">
      <dgm:prSet presAssocID="{D7072E0A-90A1-4C50-9557-BD1CBACFB811}" presName="vertSpace2b" presStyleCnt="0"/>
      <dgm:spPr/>
    </dgm:pt>
  </dgm:ptLst>
  <dgm:cxnLst>
    <dgm:cxn modelId="{F1B0D7FA-BB0E-445D-AECC-A59EAFF5B02F}" srcId="{65219766-90AC-4504-AEBA-168D5298D005}" destId="{14F569A2-F8A6-48B2-B96E-EC192B813D87}" srcOrd="4" destOrd="0" parTransId="{51D91092-E7BB-4335-89A7-8BAB2A446C90}" sibTransId="{9E9705F1-0056-4F4D-ACA1-55E46A3DC606}"/>
    <dgm:cxn modelId="{6794CA60-CE01-4A62-A338-A30A50D02C9A}" type="presOf" srcId="{14F569A2-F8A6-48B2-B96E-EC192B813D87}" destId="{1CF925EB-6213-4279-B2EE-06ABE4E129BA}" srcOrd="0" destOrd="0" presId="urn:microsoft.com/office/officeart/2008/layout/LinedList"/>
    <dgm:cxn modelId="{50B31A2D-5C21-41FC-9FE2-C439E03171D7}" srcId="{65219766-90AC-4504-AEBA-168D5298D005}" destId="{D7072E0A-90A1-4C50-9557-BD1CBACFB811}" srcOrd="5" destOrd="0" parTransId="{56A2B2B7-DA77-4A21-8C18-A9919A59E74C}" sibTransId="{368A21F7-7DD2-4259-849E-F122CD2D88BE}"/>
    <dgm:cxn modelId="{131E4036-F5D9-4655-B086-EAB2545C319E}" type="presOf" srcId="{828F9953-2C75-407E-BAF4-7C0D1E12E1B1}" destId="{2E3E1539-091E-41D8-8F26-5840B522B0FD}" srcOrd="0" destOrd="0" presId="urn:microsoft.com/office/officeart/2008/layout/LinedList"/>
    <dgm:cxn modelId="{3E78948B-A89A-48AB-BCAC-1677F272CF23}" type="presOf" srcId="{7DBEB546-AF96-4D71-817B-5401321302DB}" destId="{8CF7F256-9507-411C-A84A-D3407D941351}" srcOrd="0" destOrd="0" presId="urn:microsoft.com/office/officeart/2008/layout/LinedList"/>
    <dgm:cxn modelId="{A67AA10C-4953-4F22-802E-2F8CCB127C4A}" srcId="{7DBEB546-AF96-4D71-817B-5401321302DB}" destId="{65219766-90AC-4504-AEBA-168D5298D005}" srcOrd="0" destOrd="0" parTransId="{066F48A2-43B9-43FF-8934-2B980513FD15}" sibTransId="{3F70F50A-1E5C-44EF-B006-7290C91B8A3C}"/>
    <dgm:cxn modelId="{3533290D-A17E-48EC-B2C0-092F9FBA7AB9}" type="presOf" srcId="{EE18E325-8B53-438B-A8C3-A779AB6C88F2}" destId="{158A8F91-C5F3-458A-9F46-92DF6814C65B}" srcOrd="0" destOrd="0" presId="urn:microsoft.com/office/officeart/2008/layout/LinedList"/>
    <dgm:cxn modelId="{1E770A40-844F-4ACA-80AF-B1633292B958}" srcId="{65219766-90AC-4504-AEBA-168D5298D005}" destId="{E132CF06-28B9-42FF-AE00-A75F65B6F05B}" srcOrd="3" destOrd="0" parTransId="{45CAB2D0-7027-445C-B72B-692AD594463E}" sibTransId="{9C36C712-3436-4CC5-86E9-F2DD6C4A55F4}"/>
    <dgm:cxn modelId="{7203215A-128D-4FFA-8288-8F0B98CC46E7}" srcId="{65219766-90AC-4504-AEBA-168D5298D005}" destId="{828F9953-2C75-407E-BAF4-7C0D1E12E1B1}" srcOrd="0" destOrd="0" parTransId="{FA82A993-3687-42A8-85E9-81960553C582}" sibTransId="{7E80325B-83DD-45DF-8C3A-BA6267694F49}"/>
    <dgm:cxn modelId="{A46CF766-DD3F-4ECF-8278-D8F8175F4DE4}" type="presOf" srcId="{65219766-90AC-4504-AEBA-168D5298D005}" destId="{CFFB73F2-DFF1-4EBB-9B61-0821FD3A1649}" srcOrd="0" destOrd="0" presId="urn:microsoft.com/office/officeart/2008/layout/LinedList"/>
    <dgm:cxn modelId="{546AA18B-7D68-4089-A93B-606B2A4FB701}" srcId="{65219766-90AC-4504-AEBA-168D5298D005}" destId="{EE18E325-8B53-438B-A8C3-A779AB6C88F2}" srcOrd="2" destOrd="0" parTransId="{28D3E639-F3ED-464E-9B89-4E08DE7004B0}" sibTransId="{8AB5F478-E3F5-4181-90E8-916562BBD96A}"/>
    <dgm:cxn modelId="{8FE40F50-7879-4788-AC5B-2A2934C64545}" srcId="{65219766-90AC-4504-AEBA-168D5298D005}" destId="{6C24FC93-E366-41FC-B392-2D25BEA7053F}" srcOrd="1" destOrd="0" parTransId="{840A7F0E-830C-48FA-A00D-06B19733B653}" sibTransId="{ADFB02DA-C15A-42E1-A17B-2B42471C0292}"/>
    <dgm:cxn modelId="{714D7F9F-5022-469A-8F89-D71714795A4A}" type="presOf" srcId="{6C24FC93-E366-41FC-B392-2D25BEA7053F}" destId="{A0BE2618-E26A-41AA-AE63-91AE9A229F4E}" srcOrd="0" destOrd="0" presId="urn:microsoft.com/office/officeart/2008/layout/LinedList"/>
    <dgm:cxn modelId="{17C38203-FCE0-4BB6-BBE3-D9BD96607DCD}" type="presOf" srcId="{D7072E0A-90A1-4C50-9557-BD1CBACFB811}" destId="{22CA66FD-847D-46CD-A91A-0544152CE543}" srcOrd="0" destOrd="0" presId="urn:microsoft.com/office/officeart/2008/layout/LinedList"/>
    <dgm:cxn modelId="{058F96CD-9CAE-4C3A-A57D-CACF8D0A50BE}" type="presOf" srcId="{E132CF06-28B9-42FF-AE00-A75F65B6F05B}" destId="{820061CC-FA92-4573-8A1A-7C897AAF678C}" srcOrd="0" destOrd="0" presId="urn:microsoft.com/office/officeart/2008/layout/LinedList"/>
    <dgm:cxn modelId="{67DDAFF5-9D38-4B94-B221-333DAF0B9F3F}" type="presParOf" srcId="{8CF7F256-9507-411C-A84A-D3407D941351}" destId="{D5E7E2D8-BB4D-499B-819C-35A8B070CFD0}" srcOrd="0" destOrd="0" presId="urn:microsoft.com/office/officeart/2008/layout/LinedList"/>
    <dgm:cxn modelId="{F7AB6328-37E0-4AE5-9292-A9D978C068C5}" type="presParOf" srcId="{8CF7F256-9507-411C-A84A-D3407D941351}" destId="{B2C7C574-B3EB-4411-8C48-74D0803EAB0B}" srcOrd="1" destOrd="0" presId="urn:microsoft.com/office/officeart/2008/layout/LinedList"/>
    <dgm:cxn modelId="{51074334-0908-4A33-AFA0-B4E9B062550B}" type="presParOf" srcId="{B2C7C574-B3EB-4411-8C48-74D0803EAB0B}" destId="{CFFB73F2-DFF1-4EBB-9B61-0821FD3A1649}" srcOrd="0" destOrd="0" presId="urn:microsoft.com/office/officeart/2008/layout/LinedList"/>
    <dgm:cxn modelId="{914B0CCB-C518-4601-9D25-0F3FCC34AA25}" type="presParOf" srcId="{B2C7C574-B3EB-4411-8C48-74D0803EAB0B}" destId="{283A76BB-1F66-4551-9A38-88AA1C34A24D}" srcOrd="1" destOrd="0" presId="urn:microsoft.com/office/officeart/2008/layout/LinedList"/>
    <dgm:cxn modelId="{E9628ACC-653A-482A-A916-07431540A755}" type="presParOf" srcId="{283A76BB-1F66-4551-9A38-88AA1C34A24D}" destId="{AFFBD9FB-452B-47BF-9BE4-8D5C78A692C9}" srcOrd="0" destOrd="0" presId="urn:microsoft.com/office/officeart/2008/layout/LinedList"/>
    <dgm:cxn modelId="{7CA62722-8FE9-4EB9-B916-BB5BC3CEDDD4}" type="presParOf" srcId="{283A76BB-1F66-4551-9A38-88AA1C34A24D}" destId="{A3B7B07C-7923-42DF-A335-D316BD3BBD52}" srcOrd="1" destOrd="0" presId="urn:microsoft.com/office/officeart/2008/layout/LinedList"/>
    <dgm:cxn modelId="{E61911D8-BBFC-46D0-ACED-5A79AC217217}" type="presParOf" srcId="{A3B7B07C-7923-42DF-A335-D316BD3BBD52}" destId="{EF0484A2-2F2E-4C07-ADAC-E75E6578BE8E}" srcOrd="0" destOrd="0" presId="urn:microsoft.com/office/officeart/2008/layout/LinedList"/>
    <dgm:cxn modelId="{A9B291F2-DA85-426C-8239-BAC7DB5C05C3}" type="presParOf" srcId="{A3B7B07C-7923-42DF-A335-D316BD3BBD52}" destId="{2E3E1539-091E-41D8-8F26-5840B522B0FD}" srcOrd="1" destOrd="0" presId="urn:microsoft.com/office/officeart/2008/layout/LinedList"/>
    <dgm:cxn modelId="{A3D6DAB9-AF1D-44ED-B3CA-D760860F87F4}" type="presParOf" srcId="{A3B7B07C-7923-42DF-A335-D316BD3BBD52}" destId="{FD879080-0035-42B0-8DBA-1D6CED2B89F2}" srcOrd="2" destOrd="0" presId="urn:microsoft.com/office/officeart/2008/layout/LinedList"/>
    <dgm:cxn modelId="{EFC552D8-CC20-4788-B76D-F965A215B32F}" type="presParOf" srcId="{283A76BB-1F66-4551-9A38-88AA1C34A24D}" destId="{A5FDE060-6FC9-4653-BA77-B540EDF46E02}" srcOrd="2" destOrd="0" presId="urn:microsoft.com/office/officeart/2008/layout/LinedList"/>
    <dgm:cxn modelId="{653FD3DE-CE99-45F8-9BBE-950368D997AF}" type="presParOf" srcId="{283A76BB-1F66-4551-9A38-88AA1C34A24D}" destId="{8452F22D-2E66-477E-A85C-BBBE7929034A}" srcOrd="3" destOrd="0" presId="urn:microsoft.com/office/officeart/2008/layout/LinedList"/>
    <dgm:cxn modelId="{7B540708-CD18-40E0-9ABF-2A0863313574}" type="presParOf" srcId="{283A76BB-1F66-4551-9A38-88AA1C34A24D}" destId="{650E00ED-74F8-4BD2-830C-DF81491ADFEC}" srcOrd="4" destOrd="0" presId="urn:microsoft.com/office/officeart/2008/layout/LinedList"/>
    <dgm:cxn modelId="{A88A0ED8-5679-428D-9F4C-6A9FB2441545}" type="presParOf" srcId="{650E00ED-74F8-4BD2-830C-DF81491ADFEC}" destId="{92558D7D-5B9F-49DE-A4CE-64A778126769}" srcOrd="0" destOrd="0" presId="urn:microsoft.com/office/officeart/2008/layout/LinedList"/>
    <dgm:cxn modelId="{F7313405-EDFA-4B69-BADB-FA91263334C7}" type="presParOf" srcId="{650E00ED-74F8-4BD2-830C-DF81491ADFEC}" destId="{A0BE2618-E26A-41AA-AE63-91AE9A229F4E}" srcOrd="1" destOrd="0" presId="urn:microsoft.com/office/officeart/2008/layout/LinedList"/>
    <dgm:cxn modelId="{9154C45E-2EB9-4AB6-B692-5B37D23B7C00}" type="presParOf" srcId="{650E00ED-74F8-4BD2-830C-DF81491ADFEC}" destId="{4746C99C-74FE-41CA-B4F0-423D57CB6E11}" srcOrd="2" destOrd="0" presId="urn:microsoft.com/office/officeart/2008/layout/LinedList"/>
    <dgm:cxn modelId="{BB5B2901-4707-4F52-8422-40F4CEDD323A}" type="presParOf" srcId="{283A76BB-1F66-4551-9A38-88AA1C34A24D}" destId="{D830A839-684C-44F1-BDA4-AE9FDD08A561}" srcOrd="5" destOrd="0" presId="urn:microsoft.com/office/officeart/2008/layout/LinedList"/>
    <dgm:cxn modelId="{2F5B4AE2-33E4-40D4-B9C9-E06FE5A52CED}" type="presParOf" srcId="{283A76BB-1F66-4551-9A38-88AA1C34A24D}" destId="{677B73A7-5279-40D3-AF13-FE5267F368CB}" srcOrd="6" destOrd="0" presId="urn:microsoft.com/office/officeart/2008/layout/LinedList"/>
    <dgm:cxn modelId="{C1C2CC9B-761C-4700-87EE-F4B2B0FED1B5}" type="presParOf" srcId="{283A76BB-1F66-4551-9A38-88AA1C34A24D}" destId="{46644F0F-4F94-4D01-B0D7-9DE460B2E0E0}" srcOrd="7" destOrd="0" presId="urn:microsoft.com/office/officeart/2008/layout/LinedList"/>
    <dgm:cxn modelId="{37759851-C998-4B29-B701-BA6019CF65F0}" type="presParOf" srcId="{46644F0F-4F94-4D01-B0D7-9DE460B2E0E0}" destId="{7545521C-65A2-4602-A0BF-BF6BB4B84A62}" srcOrd="0" destOrd="0" presId="urn:microsoft.com/office/officeart/2008/layout/LinedList"/>
    <dgm:cxn modelId="{274602B9-898A-43AB-BFB4-241877C82E18}" type="presParOf" srcId="{46644F0F-4F94-4D01-B0D7-9DE460B2E0E0}" destId="{158A8F91-C5F3-458A-9F46-92DF6814C65B}" srcOrd="1" destOrd="0" presId="urn:microsoft.com/office/officeart/2008/layout/LinedList"/>
    <dgm:cxn modelId="{B62F213E-5308-4CEE-90E1-458494F278E7}" type="presParOf" srcId="{46644F0F-4F94-4D01-B0D7-9DE460B2E0E0}" destId="{51A73849-F707-4156-8958-2A0E025EEBC9}" srcOrd="2" destOrd="0" presId="urn:microsoft.com/office/officeart/2008/layout/LinedList"/>
    <dgm:cxn modelId="{2BCEDEF3-AA65-417F-9E8B-4FF679616748}" type="presParOf" srcId="{283A76BB-1F66-4551-9A38-88AA1C34A24D}" destId="{CA19D9FE-BF3A-4009-BB51-7AE51589A784}" srcOrd="8" destOrd="0" presId="urn:microsoft.com/office/officeart/2008/layout/LinedList"/>
    <dgm:cxn modelId="{4ECBAA3C-012B-4A17-AE22-649F160294CA}" type="presParOf" srcId="{283A76BB-1F66-4551-9A38-88AA1C34A24D}" destId="{37E4364B-8E8A-4C64-8F79-6735A1334E46}" srcOrd="9" destOrd="0" presId="urn:microsoft.com/office/officeart/2008/layout/LinedList"/>
    <dgm:cxn modelId="{F7B06A94-5118-4F00-9D3A-100782B86C6D}" type="presParOf" srcId="{283A76BB-1F66-4551-9A38-88AA1C34A24D}" destId="{5E0F1386-7DAA-4B06-9B36-0A275E82FF3F}" srcOrd="10" destOrd="0" presId="urn:microsoft.com/office/officeart/2008/layout/LinedList"/>
    <dgm:cxn modelId="{6C32CDF7-EB89-4BB0-A982-F54110BDF5D4}" type="presParOf" srcId="{5E0F1386-7DAA-4B06-9B36-0A275E82FF3F}" destId="{38EF1398-37DA-4508-83F5-551A1A541D6D}" srcOrd="0" destOrd="0" presId="urn:microsoft.com/office/officeart/2008/layout/LinedList"/>
    <dgm:cxn modelId="{3607C8FD-B6D1-4271-9934-B3ACC5784300}" type="presParOf" srcId="{5E0F1386-7DAA-4B06-9B36-0A275E82FF3F}" destId="{820061CC-FA92-4573-8A1A-7C897AAF678C}" srcOrd="1" destOrd="0" presId="urn:microsoft.com/office/officeart/2008/layout/LinedList"/>
    <dgm:cxn modelId="{1BFBA9DF-FCAC-4E2B-9E43-0B3568A0A08D}" type="presParOf" srcId="{5E0F1386-7DAA-4B06-9B36-0A275E82FF3F}" destId="{5721EEB0-1CD3-4F0C-89F6-15B551089BE1}" srcOrd="2" destOrd="0" presId="urn:microsoft.com/office/officeart/2008/layout/LinedList"/>
    <dgm:cxn modelId="{4C793E08-45C1-4C90-9828-B29EDA6E53EE}" type="presParOf" srcId="{283A76BB-1F66-4551-9A38-88AA1C34A24D}" destId="{B356355F-E459-412C-A31E-5DCCA1240F37}" srcOrd="11" destOrd="0" presId="urn:microsoft.com/office/officeart/2008/layout/LinedList"/>
    <dgm:cxn modelId="{75BDB9CC-DD79-4978-BC13-A2DB98E7E427}" type="presParOf" srcId="{283A76BB-1F66-4551-9A38-88AA1C34A24D}" destId="{E109B6EE-D13C-4BEE-847D-FC11E026E484}" srcOrd="12" destOrd="0" presId="urn:microsoft.com/office/officeart/2008/layout/LinedList"/>
    <dgm:cxn modelId="{68512CC4-0A44-40F7-BCA8-8E8F85B63D36}" type="presParOf" srcId="{283A76BB-1F66-4551-9A38-88AA1C34A24D}" destId="{BC111ABD-7E89-424A-AAAD-6CE2BCFC10A4}" srcOrd="13" destOrd="0" presId="urn:microsoft.com/office/officeart/2008/layout/LinedList"/>
    <dgm:cxn modelId="{599F9395-9280-4FF1-BABE-EE943D5D61B3}" type="presParOf" srcId="{BC111ABD-7E89-424A-AAAD-6CE2BCFC10A4}" destId="{85B79A07-EF76-43ED-BDE7-C9EFA024C05B}" srcOrd="0" destOrd="0" presId="urn:microsoft.com/office/officeart/2008/layout/LinedList"/>
    <dgm:cxn modelId="{4AB97D2F-53DA-48BB-BFDA-E6A76FA00F81}" type="presParOf" srcId="{BC111ABD-7E89-424A-AAAD-6CE2BCFC10A4}" destId="{1CF925EB-6213-4279-B2EE-06ABE4E129BA}" srcOrd="1" destOrd="0" presId="urn:microsoft.com/office/officeart/2008/layout/LinedList"/>
    <dgm:cxn modelId="{1E490CC7-1063-469F-8CAC-2154DC978B39}" type="presParOf" srcId="{BC111ABD-7E89-424A-AAAD-6CE2BCFC10A4}" destId="{1CC33102-A4B1-4BAD-B441-943F7A9DD01F}" srcOrd="2" destOrd="0" presId="urn:microsoft.com/office/officeart/2008/layout/LinedList"/>
    <dgm:cxn modelId="{7B197490-1349-4F67-A3F6-1943DE1779E9}" type="presParOf" srcId="{283A76BB-1F66-4551-9A38-88AA1C34A24D}" destId="{3CD1964D-77C3-49B8-B4A4-505670749D0B}" srcOrd="14" destOrd="0" presId="urn:microsoft.com/office/officeart/2008/layout/LinedList"/>
    <dgm:cxn modelId="{24D8FF25-0753-49B6-B949-6FDD7303B7D3}" type="presParOf" srcId="{283A76BB-1F66-4551-9A38-88AA1C34A24D}" destId="{DD828527-B985-493D-AD74-9B2F6047F243}" srcOrd="15" destOrd="0" presId="urn:microsoft.com/office/officeart/2008/layout/LinedList"/>
    <dgm:cxn modelId="{9A8D595F-962C-488F-8CD9-E3D35D332D0E}" type="presParOf" srcId="{283A76BB-1F66-4551-9A38-88AA1C34A24D}" destId="{83EF2A96-C877-4BD2-8E56-B9C075EC41D0}" srcOrd="16" destOrd="0" presId="urn:microsoft.com/office/officeart/2008/layout/LinedList"/>
    <dgm:cxn modelId="{824CF91A-9044-40EB-A9DB-BD89443FE57A}" type="presParOf" srcId="{83EF2A96-C877-4BD2-8E56-B9C075EC41D0}" destId="{E5763FDC-A953-473B-B780-083FDEF66F0C}" srcOrd="0" destOrd="0" presId="urn:microsoft.com/office/officeart/2008/layout/LinedList"/>
    <dgm:cxn modelId="{43C89CF1-D43C-4370-B377-FC9B44A1F063}" type="presParOf" srcId="{83EF2A96-C877-4BD2-8E56-B9C075EC41D0}" destId="{22CA66FD-847D-46CD-A91A-0544152CE543}" srcOrd="1" destOrd="0" presId="urn:microsoft.com/office/officeart/2008/layout/LinedList"/>
    <dgm:cxn modelId="{8B4D77E5-728C-4570-AE4A-75297E576D3E}" type="presParOf" srcId="{83EF2A96-C877-4BD2-8E56-B9C075EC41D0}" destId="{F3766497-8FE9-4B80-9599-6B2049886C44}" srcOrd="2" destOrd="0" presId="urn:microsoft.com/office/officeart/2008/layout/LinedList"/>
    <dgm:cxn modelId="{78BE9270-9A30-4A19-9A96-A7DB20245CDB}" type="presParOf" srcId="{283A76BB-1F66-4551-9A38-88AA1C34A24D}" destId="{7C5B8DC7-C32B-419B-84F1-BF3F560A1FEE}" srcOrd="17" destOrd="0" presId="urn:microsoft.com/office/officeart/2008/layout/LinedList"/>
    <dgm:cxn modelId="{D1B95727-5D7A-42BB-9EAC-70AF0D347D93}" type="presParOf" srcId="{283A76BB-1F66-4551-9A38-88AA1C34A24D}" destId="{D1B3DE2E-D3C7-46D6-8811-D7066D44758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87364-DBEA-4840-B33D-3C19FC28B826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5170753-F96D-47B5-B0DB-ADC625E61DBF}">
      <dgm:prSet phldrT="[Text]" custT="1"/>
      <dgm:spPr/>
      <dgm:t>
        <a:bodyPr/>
        <a:lstStyle/>
        <a:p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Liệt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hô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hấp</a:t>
          </a:r>
          <a:r>
            <a:rPr lang="en-GB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do</a:t>
          </a:r>
        </a:p>
        <a:p>
          <a:r>
            <a:rPr lang="en-GB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 </a:t>
          </a:r>
          <a:r>
            <a:rPr lang="en-GB" sz="2400" b="1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thần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kinh</a:t>
          </a:r>
          <a:endParaRPr lang="en-GB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B8B07-A1A7-4B16-95B5-99DC8B973952}" type="parTrans" cxnId="{BB8A0C69-8715-4325-8892-765613AC03DF}">
      <dgm:prSet/>
      <dgm:spPr/>
      <dgm:t>
        <a:bodyPr/>
        <a:lstStyle/>
        <a:p>
          <a:endParaRPr lang="en-GB"/>
        </a:p>
      </dgm:t>
    </dgm:pt>
    <dgm:pt modelId="{86D38483-8C71-4CF1-A2A0-7149F60E4203}" type="sibTrans" cxnId="{BB8A0C69-8715-4325-8892-765613AC03DF}">
      <dgm:prSet/>
      <dgm:spPr/>
      <dgm:t>
        <a:bodyPr/>
        <a:lstStyle/>
        <a:p>
          <a:endParaRPr lang="en-GB"/>
        </a:p>
      </dgm:t>
    </dgm:pt>
    <dgm:pt modelId="{669CF4F2-B590-4200-8990-0E41C72A3FDE}">
      <dgm:prSet phldrT="[Text]" custT="1"/>
      <dgm:spPr/>
      <dgm:t>
        <a:bodyPr/>
        <a:lstStyle/>
        <a:p>
          <a:r>
            <a:rPr lang="en-GB" sz="2400" b="1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giảm chức năng</a:t>
          </a:r>
          <a:endParaRPr lang="en-GB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Trung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hô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hấp</a:t>
          </a:r>
          <a:endParaRPr lang="en-GB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CE6DA6-653F-48F1-9231-2B15A2A6C478}" type="parTrans" cxnId="{32A217CC-F128-43CE-937C-4C1F935B9CD3}">
      <dgm:prSet/>
      <dgm:spPr/>
      <dgm:t>
        <a:bodyPr/>
        <a:lstStyle/>
        <a:p>
          <a:endParaRPr lang="en-GB"/>
        </a:p>
      </dgm:t>
    </dgm:pt>
    <dgm:pt modelId="{99A41E50-2080-4508-9CB3-DF76C924169E}" type="sibTrans" cxnId="{32A217CC-F128-43CE-937C-4C1F935B9CD3}">
      <dgm:prSet/>
      <dgm:spPr/>
      <dgm:t>
        <a:bodyPr/>
        <a:lstStyle/>
        <a:p>
          <a:endParaRPr lang="en-GB"/>
        </a:p>
      </dgm:t>
    </dgm:pt>
    <dgm:pt modelId="{6F293227-A848-4B4E-8BC7-3D99F5A32C45}">
      <dgm:prSet phldrT="[Text]" custT="1"/>
      <dgm:spPr/>
      <dgm:t>
        <a:bodyPr/>
        <a:lstStyle/>
        <a:p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Viêm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não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3ACABDA4-50CB-40EF-BC54-DC08A92F3D9A}" type="parTrans" cxnId="{4734BC5E-67DE-42B5-88E7-356AD89E9343}">
      <dgm:prSet/>
      <dgm:spPr/>
      <dgm:t>
        <a:bodyPr/>
        <a:lstStyle/>
        <a:p>
          <a:endParaRPr lang="en-GB"/>
        </a:p>
      </dgm:t>
    </dgm:pt>
    <dgm:pt modelId="{D4B8244C-887D-4C7A-B345-ABCD913A40C9}" type="sibTrans" cxnId="{4734BC5E-67DE-42B5-88E7-356AD89E9343}">
      <dgm:prSet/>
      <dgm:spPr/>
      <dgm:t>
        <a:bodyPr/>
        <a:lstStyle/>
        <a:p>
          <a:endParaRPr lang="en-GB"/>
        </a:p>
      </dgm:t>
    </dgm:pt>
    <dgm:pt modelId="{4E3A4F04-0A74-43A8-8035-9E5B292C9566}">
      <dgm:prSet phldrT="[Text]" custT="1"/>
      <dgm:spPr/>
      <dgm:t>
        <a:bodyPr/>
        <a:lstStyle/>
        <a:p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Chấn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lồng</a:t>
          </a:r>
          <a:r>
            <a: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ngực</a:t>
          </a:r>
          <a:endParaRPr lang="en-GB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315322-B111-4C9C-8947-82A729EA1AAC}" type="parTrans" cxnId="{D6482FD2-C696-408C-9781-DB7C1032969C}">
      <dgm:prSet/>
      <dgm:spPr/>
      <dgm:t>
        <a:bodyPr/>
        <a:lstStyle/>
        <a:p>
          <a:endParaRPr lang="en-GB"/>
        </a:p>
      </dgm:t>
    </dgm:pt>
    <dgm:pt modelId="{860AC015-3396-44DE-8555-C01BDF48DD39}" type="sibTrans" cxnId="{D6482FD2-C696-408C-9781-DB7C1032969C}">
      <dgm:prSet/>
      <dgm:spPr/>
      <dgm:t>
        <a:bodyPr/>
        <a:lstStyle/>
        <a:p>
          <a:endParaRPr lang="en-GB"/>
        </a:p>
      </dgm:t>
    </dgm:pt>
    <dgm:pt modelId="{90A7FEE1-F573-4184-AFF5-11B462486141}">
      <dgm:prSet phldrT="[Text]" custT="1"/>
      <dgm:spPr/>
      <dgm:t>
        <a:bodyPr/>
        <a:lstStyle/>
        <a:p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Gãy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xương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sườn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B1734701-FF60-4751-BFBE-C235B9D1667F}" type="parTrans" cxnId="{4BAE0D98-CF22-436E-A295-A4B0772D4CB2}">
      <dgm:prSet/>
      <dgm:spPr/>
      <dgm:t>
        <a:bodyPr/>
        <a:lstStyle/>
        <a:p>
          <a:endParaRPr lang="en-GB"/>
        </a:p>
      </dgm:t>
    </dgm:pt>
    <dgm:pt modelId="{CD6DD237-C70B-46FA-9CBF-03B397BA754E}" type="sibTrans" cxnId="{4BAE0D98-CF22-436E-A295-A4B0772D4CB2}">
      <dgm:prSet/>
      <dgm:spPr/>
      <dgm:t>
        <a:bodyPr/>
        <a:lstStyle/>
        <a:p>
          <a:endParaRPr lang="en-GB"/>
        </a:p>
      </dgm:t>
    </dgm:pt>
    <dgm:pt modelId="{3EF97626-20CD-48FB-973C-4E6CB687AAE6}">
      <dgm:prSet custT="1"/>
      <dgm:spPr/>
      <dgm:t>
        <a:bodyPr/>
        <a:lstStyle/>
        <a:p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Chấn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cột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ngực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713CC220-FCB1-4D7D-9AAE-B8388A6FA444}" type="parTrans" cxnId="{301220EE-2F2F-47A5-AFE0-736E898F737C}">
      <dgm:prSet/>
      <dgm:spPr/>
      <dgm:t>
        <a:bodyPr/>
        <a:lstStyle/>
        <a:p>
          <a:endParaRPr lang="en-GB"/>
        </a:p>
      </dgm:t>
    </dgm:pt>
    <dgm:pt modelId="{C00D85A3-0B47-443A-8634-08F76FB1B580}" type="sibTrans" cxnId="{301220EE-2F2F-47A5-AFE0-736E898F737C}">
      <dgm:prSet/>
      <dgm:spPr/>
      <dgm:t>
        <a:bodyPr/>
        <a:lstStyle/>
        <a:p>
          <a:endParaRPr lang="en-GB"/>
        </a:p>
      </dgm:t>
    </dgm:pt>
    <dgm:pt modelId="{72177183-C539-4BB5-BF88-E5FA56A096C6}">
      <dgm:prSet custT="1"/>
      <dgm:spPr/>
      <dgm:t>
        <a:bodyPr/>
        <a:lstStyle/>
        <a:p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Vẹo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cột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sống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762F3816-8C62-4B99-9D92-B74EC82BB18F}" type="parTrans" cxnId="{F0D64255-84F7-4855-AB2A-26677D9CBD4C}">
      <dgm:prSet/>
      <dgm:spPr/>
      <dgm:t>
        <a:bodyPr/>
        <a:lstStyle/>
        <a:p>
          <a:endParaRPr lang="en-GB"/>
        </a:p>
      </dgm:t>
    </dgm:pt>
    <dgm:pt modelId="{DFA50A42-73D9-4939-B9E8-4297C982E3DB}" type="sibTrans" cxnId="{F0D64255-84F7-4855-AB2A-26677D9CBD4C}">
      <dgm:prSet/>
      <dgm:spPr/>
      <dgm:t>
        <a:bodyPr/>
        <a:lstStyle/>
        <a:p>
          <a:endParaRPr lang="en-GB"/>
        </a:p>
      </dgm:t>
    </dgm:pt>
    <dgm:pt modelId="{F8294563-D7BB-4077-9385-32CD7D909B6F}">
      <dgm:prSet custT="1"/>
      <dgm:spPr/>
      <dgm:t>
        <a:bodyPr/>
        <a:lstStyle/>
        <a:p>
          <a:r>
            <a:rPr lang="en-GB" sz="2400" smtClean="0">
              <a:latin typeface="Times New Roman" pitchFamily="18" charset="0"/>
              <a:cs typeface="Times New Roman" pitchFamily="18" charset="0"/>
            </a:rPr>
            <a:t>Chấn thương sọ não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4EB639A8-3682-4B0B-A210-73EEBDADE256}" type="parTrans" cxnId="{220E894D-B677-4139-96D1-BC4294F7B5E5}">
      <dgm:prSet/>
      <dgm:spPr/>
      <dgm:t>
        <a:bodyPr/>
        <a:lstStyle/>
        <a:p>
          <a:endParaRPr lang="en-GB"/>
        </a:p>
      </dgm:t>
    </dgm:pt>
    <dgm:pt modelId="{07EF84BF-9F1C-4AA9-A8CE-C94F43F34216}" type="sibTrans" cxnId="{220E894D-B677-4139-96D1-BC4294F7B5E5}">
      <dgm:prSet/>
      <dgm:spPr/>
      <dgm:t>
        <a:bodyPr/>
        <a:lstStyle/>
        <a:p>
          <a:endParaRPr lang="en-GB"/>
        </a:p>
      </dgm:t>
    </dgm:pt>
    <dgm:pt modelId="{0C9E5CB9-7FC4-4D64-ADFE-A38E754D7147}">
      <dgm:prSet custT="1"/>
      <dgm:spPr/>
      <dgm:t>
        <a:bodyPr/>
        <a:lstStyle/>
        <a:p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Tai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mạch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máu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não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ECC20070-A7AD-43D0-BD02-15CA95049796}" type="parTrans" cxnId="{9AF67BC4-F278-4463-8D85-7B9A1368DEA1}">
      <dgm:prSet/>
      <dgm:spPr/>
      <dgm:t>
        <a:bodyPr/>
        <a:lstStyle/>
        <a:p>
          <a:endParaRPr lang="en-GB"/>
        </a:p>
      </dgm:t>
    </dgm:pt>
    <dgm:pt modelId="{28FA168A-BB67-48E8-9B18-D5F24379837C}" type="sibTrans" cxnId="{9AF67BC4-F278-4463-8D85-7B9A1368DEA1}">
      <dgm:prSet/>
      <dgm:spPr/>
      <dgm:t>
        <a:bodyPr/>
        <a:lstStyle/>
        <a:p>
          <a:endParaRPr lang="en-GB"/>
        </a:p>
      </dgm:t>
    </dgm:pt>
    <dgm:pt modelId="{65211ABD-CBAF-4BE1-AE33-3FC5D10DF874}">
      <dgm:prSet phldrT="[Text]" custT="1"/>
      <dgm:spPr/>
      <dgm:t>
        <a:bodyPr/>
        <a:lstStyle/>
        <a:p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Tràn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tràn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màn</a:t>
          </a:r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dirty="0" err="1" smtClean="0">
              <a:latin typeface="Times New Roman" pitchFamily="18" charset="0"/>
              <a:cs typeface="Times New Roman" pitchFamily="18" charset="0"/>
            </a:rPr>
            <a:t>phổi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0331406E-9C08-4BF9-A293-739329850355}" type="parTrans" cxnId="{22AD7886-DF68-436A-8CEA-1749AC9FFA05}">
      <dgm:prSet/>
      <dgm:spPr/>
      <dgm:t>
        <a:bodyPr/>
        <a:lstStyle/>
        <a:p>
          <a:endParaRPr lang="en-GB"/>
        </a:p>
      </dgm:t>
    </dgm:pt>
    <dgm:pt modelId="{F3DD2084-5BBA-4A20-9F1B-952627DC193A}" type="sibTrans" cxnId="{22AD7886-DF68-436A-8CEA-1749AC9FFA05}">
      <dgm:prSet/>
      <dgm:spPr/>
      <dgm:t>
        <a:bodyPr/>
        <a:lstStyle/>
        <a:p>
          <a:endParaRPr lang="en-GB"/>
        </a:p>
      </dgm:t>
    </dgm:pt>
    <dgm:pt modelId="{3A0DBCA0-07CB-4A15-80F9-0A441ED1F2E6}" type="pres">
      <dgm:prSet presAssocID="{C3A87364-DBEA-4840-B33D-3C19FC28B8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58B11-4B0B-43FB-BC57-79B41BA6E810}" type="pres">
      <dgm:prSet presAssocID="{55170753-F96D-47B5-B0DB-ADC625E61DBF}" presName="linNode" presStyleCnt="0"/>
      <dgm:spPr/>
      <dgm:t>
        <a:bodyPr/>
        <a:lstStyle/>
        <a:p>
          <a:endParaRPr lang="en-GB"/>
        </a:p>
      </dgm:t>
    </dgm:pt>
    <dgm:pt modelId="{CE787A3F-2C5B-4AC3-828B-3AA9D4940CFD}" type="pres">
      <dgm:prSet presAssocID="{55170753-F96D-47B5-B0DB-ADC625E61DBF}" presName="parentText" presStyleLbl="node1" presStyleIdx="0" presStyleCnt="3" custScaleX="13096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FE8E4-7D2A-4956-A7B5-A78E6F108A5D}" type="pres">
      <dgm:prSet presAssocID="{55170753-F96D-47B5-B0DB-ADC625E61DBF}" presName="descendantText" presStyleLbl="alignAccFollowNode1" presStyleIdx="0" presStyleCnt="3" custScaleX="1028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BE03E3-97D2-478A-AA53-BB216CB060E5}" type="pres">
      <dgm:prSet presAssocID="{86D38483-8C71-4CF1-A2A0-7149F60E4203}" presName="sp" presStyleCnt="0"/>
      <dgm:spPr/>
      <dgm:t>
        <a:bodyPr/>
        <a:lstStyle/>
        <a:p>
          <a:endParaRPr lang="en-GB"/>
        </a:p>
      </dgm:t>
    </dgm:pt>
    <dgm:pt modelId="{B930AB0B-4618-410C-9408-2CEC8CE12380}" type="pres">
      <dgm:prSet presAssocID="{669CF4F2-B590-4200-8990-0E41C72A3FDE}" presName="linNode" presStyleCnt="0"/>
      <dgm:spPr/>
      <dgm:t>
        <a:bodyPr/>
        <a:lstStyle/>
        <a:p>
          <a:endParaRPr lang="en-GB"/>
        </a:p>
      </dgm:t>
    </dgm:pt>
    <dgm:pt modelId="{72E81A1C-D6C9-4949-91A9-5176B3ADFB28}" type="pres">
      <dgm:prSet presAssocID="{669CF4F2-B590-4200-8990-0E41C72A3FDE}" presName="parentText" presStyleLbl="node1" presStyleIdx="1" presStyleCnt="3" custScaleX="13096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A4489-D436-42B3-88BF-E2C7E388A523}" type="pres">
      <dgm:prSet presAssocID="{669CF4F2-B590-4200-8990-0E41C72A3FDE}" presName="descendantText" presStyleLbl="alignAccFollowNode1" presStyleIdx="1" presStyleCnt="3" custScaleX="1028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7E39DE-4B63-4FC2-BB91-92F625A50303}" type="pres">
      <dgm:prSet presAssocID="{99A41E50-2080-4508-9CB3-DF76C924169E}" presName="sp" presStyleCnt="0"/>
      <dgm:spPr/>
      <dgm:t>
        <a:bodyPr/>
        <a:lstStyle/>
        <a:p>
          <a:endParaRPr lang="en-GB"/>
        </a:p>
      </dgm:t>
    </dgm:pt>
    <dgm:pt modelId="{C288EE3E-C97F-4078-B593-53CF95571787}" type="pres">
      <dgm:prSet presAssocID="{4E3A4F04-0A74-43A8-8035-9E5B292C9566}" presName="linNode" presStyleCnt="0"/>
      <dgm:spPr/>
      <dgm:t>
        <a:bodyPr/>
        <a:lstStyle/>
        <a:p>
          <a:endParaRPr lang="en-GB"/>
        </a:p>
      </dgm:t>
    </dgm:pt>
    <dgm:pt modelId="{5CC3170A-9CC4-4EEC-B2E1-6E5AD42CD8C7}" type="pres">
      <dgm:prSet presAssocID="{4E3A4F04-0A74-43A8-8035-9E5B292C9566}" presName="parentText" presStyleLbl="node1" presStyleIdx="2" presStyleCnt="3" custScaleX="13096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D4CBF4-7D86-4F27-AB5E-840BC5A50B6E}" type="pres">
      <dgm:prSet presAssocID="{4E3A4F04-0A74-43A8-8035-9E5B292C9566}" presName="descendantText" presStyleLbl="alignAccFollowNode1" presStyleIdx="2" presStyleCnt="3" custScaleX="10289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34BC5E-67DE-42B5-88E7-356AD89E9343}" srcId="{669CF4F2-B590-4200-8990-0E41C72A3FDE}" destId="{6F293227-A848-4B4E-8BC7-3D99F5A32C45}" srcOrd="0" destOrd="0" parTransId="{3ACABDA4-50CB-40EF-BC54-DC08A92F3D9A}" sibTransId="{D4B8244C-887D-4C7A-B345-ABCD913A40C9}"/>
    <dgm:cxn modelId="{9AF67BC4-F278-4463-8D85-7B9A1368DEA1}" srcId="{669CF4F2-B590-4200-8990-0E41C72A3FDE}" destId="{0C9E5CB9-7FC4-4D64-ADFE-A38E754D7147}" srcOrd="2" destOrd="0" parTransId="{ECC20070-A7AD-43D0-BD02-15CA95049796}" sibTransId="{28FA168A-BB67-48E8-9B18-D5F24379837C}"/>
    <dgm:cxn modelId="{FFAF3B2D-5496-4B79-A097-3174C1A964A3}" type="presOf" srcId="{0C9E5CB9-7FC4-4D64-ADFE-A38E754D7147}" destId="{1B8A4489-D436-42B3-88BF-E2C7E388A523}" srcOrd="0" destOrd="2" presId="urn:microsoft.com/office/officeart/2005/8/layout/vList5"/>
    <dgm:cxn modelId="{261F15B9-040E-4154-9280-7629B386FE40}" type="presOf" srcId="{669CF4F2-B590-4200-8990-0E41C72A3FDE}" destId="{72E81A1C-D6C9-4949-91A9-5176B3ADFB28}" srcOrd="0" destOrd="0" presId="urn:microsoft.com/office/officeart/2005/8/layout/vList5"/>
    <dgm:cxn modelId="{F0D64255-84F7-4855-AB2A-26677D9CBD4C}" srcId="{55170753-F96D-47B5-B0DB-ADC625E61DBF}" destId="{72177183-C539-4BB5-BF88-E5FA56A096C6}" srcOrd="1" destOrd="0" parTransId="{762F3816-8C62-4B99-9D92-B74EC82BB18F}" sibTransId="{DFA50A42-73D9-4939-B9E8-4297C982E3DB}"/>
    <dgm:cxn modelId="{4BAE0D98-CF22-436E-A295-A4B0772D4CB2}" srcId="{4E3A4F04-0A74-43A8-8035-9E5B292C9566}" destId="{90A7FEE1-F573-4184-AFF5-11B462486141}" srcOrd="0" destOrd="0" parTransId="{B1734701-FF60-4751-BFBE-C235B9D1667F}" sibTransId="{CD6DD237-C70B-46FA-9CBF-03B397BA754E}"/>
    <dgm:cxn modelId="{22AD7886-DF68-436A-8CEA-1749AC9FFA05}" srcId="{4E3A4F04-0A74-43A8-8035-9E5B292C9566}" destId="{65211ABD-CBAF-4BE1-AE33-3FC5D10DF874}" srcOrd="1" destOrd="0" parTransId="{0331406E-9C08-4BF9-A293-739329850355}" sibTransId="{F3DD2084-5BBA-4A20-9F1B-952627DC193A}"/>
    <dgm:cxn modelId="{F1D5FFE1-5297-4184-AF08-4FA3954BF074}" type="presOf" srcId="{C3A87364-DBEA-4840-B33D-3C19FC28B826}" destId="{3A0DBCA0-07CB-4A15-80F9-0A441ED1F2E6}" srcOrd="0" destOrd="0" presId="urn:microsoft.com/office/officeart/2005/8/layout/vList5"/>
    <dgm:cxn modelId="{220E894D-B677-4139-96D1-BC4294F7B5E5}" srcId="{669CF4F2-B590-4200-8990-0E41C72A3FDE}" destId="{F8294563-D7BB-4077-9385-32CD7D909B6F}" srcOrd="1" destOrd="0" parTransId="{4EB639A8-3682-4B0B-A210-73EEBDADE256}" sibTransId="{07EF84BF-9F1C-4AA9-A8CE-C94F43F34216}"/>
    <dgm:cxn modelId="{32A217CC-F128-43CE-937C-4C1F935B9CD3}" srcId="{C3A87364-DBEA-4840-B33D-3C19FC28B826}" destId="{669CF4F2-B590-4200-8990-0E41C72A3FDE}" srcOrd="1" destOrd="0" parTransId="{6ECE6DA6-653F-48F1-9231-2B15A2A6C478}" sibTransId="{99A41E50-2080-4508-9CB3-DF76C924169E}"/>
    <dgm:cxn modelId="{5110D1A5-2B9D-4E86-8ACB-905B22521572}" type="presOf" srcId="{65211ABD-CBAF-4BE1-AE33-3FC5D10DF874}" destId="{E7D4CBF4-7D86-4F27-AB5E-840BC5A50B6E}" srcOrd="0" destOrd="1" presId="urn:microsoft.com/office/officeart/2005/8/layout/vList5"/>
    <dgm:cxn modelId="{D6482FD2-C696-408C-9781-DB7C1032969C}" srcId="{C3A87364-DBEA-4840-B33D-3C19FC28B826}" destId="{4E3A4F04-0A74-43A8-8035-9E5B292C9566}" srcOrd="2" destOrd="0" parTransId="{FA315322-B111-4C9C-8947-82A729EA1AAC}" sibTransId="{860AC015-3396-44DE-8555-C01BDF48DD39}"/>
    <dgm:cxn modelId="{54F0DCB2-E249-4714-BF2D-76EC2127DF54}" type="presOf" srcId="{90A7FEE1-F573-4184-AFF5-11B462486141}" destId="{E7D4CBF4-7D86-4F27-AB5E-840BC5A50B6E}" srcOrd="0" destOrd="0" presId="urn:microsoft.com/office/officeart/2005/8/layout/vList5"/>
    <dgm:cxn modelId="{CA634E1A-786B-40D7-8591-569843B9DC24}" type="presOf" srcId="{3EF97626-20CD-48FB-973C-4E6CB687AAE6}" destId="{BA6FE8E4-7D2A-4956-A7B5-A78E6F108A5D}" srcOrd="0" destOrd="0" presId="urn:microsoft.com/office/officeart/2005/8/layout/vList5"/>
    <dgm:cxn modelId="{301220EE-2F2F-47A5-AFE0-736E898F737C}" srcId="{55170753-F96D-47B5-B0DB-ADC625E61DBF}" destId="{3EF97626-20CD-48FB-973C-4E6CB687AAE6}" srcOrd="0" destOrd="0" parTransId="{713CC220-FCB1-4D7D-9AAE-B8388A6FA444}" sibTransId="{C00D85A3-0B47-443A-8634-08F76FB1B580}"/>
    <dgm:cxn modelId="{EE28550E-84FE-4ED1-8230-AA93ECC7F4C6}" type="presOf" srcId="{55170753-F96D-47B5-B0DB-ADC625E61DBF}" destId="{CE787A3F-2C5B-4AC3-828B-3AA9D4940CFD}" srcOrd="0" destOrd="0" presId="urn:microsoft.com/office/officeart/2005/8/layout/vList5"/>
    <dgm:cxn modelId="{2AFC5485-2578-451F-B88B-1AEF6CF5DDB7}" type="presOf" srcId="{F8294563-D7BB-4077-9385-32CD7D909B6F}" destId="{1B8A4489-D436-42B3-88BF-E2C7E388A523}" srcOrd="0" destOrd="1" presId="urn:microsoft.com/office/officeart/2005/8/layout/vList5"/>
    <dgm:cxn modelId="{535412E6-E2BC-4501-8756-69ADC2BCD0EB}" type="presOf" srcId="{4E3A4F04-0A74-43A8-8035-9E5B292C9566}" destId="{5CC3170A-9CC4-4EEC-B2E1-6E5AD42CD8C7}" srcOrd="0" destOrd="0" presId="urn:microsoft.com/office/officeart/2005/8/layout/vList5"/>
    <dgm:cxn modelId="{80B0C66E-88C3-498B-9450-1ADA32CE51E6}" type="presOf" srcId="{6F293227-A848-4B4E-8BC7-3D99F5A32C45}" destId="{1B8A4489-D436-42B3-88BF-E2C7E388A523}" srcOrd="0" destOrd="0" presId="urn:microsoft.com/office/officeart/2005/8/layout/vList5"/>
    <dgm:cxn modelId="{BB8A0C69-8715-4325-8892-765613AC03DF}" srcId="{C3A87364-DBEA-4840-B33D-3C19FC28B826}" destId="{55170753-F96D-47B5-B0DB-ADC625E61DBF}" srcOrd="0" destOrd="0" parTransId="{192B8B07-A1A7-4B16-95B5-99DC8B973952}" sibTransId="{86D38483-8C71-4CF1-A2A0-7149F60E4203}"/>
    <dgm:cxn modelId="{F5A1946A-A124-4297-9A53-64C5EB98C2F6}" type="presOf" srcId="{72177183-C539-4BB5-BF88-E5FA56A096C6}" destId="{BA6FE8E4-7D2A-4956-A7B5-A78E6F108A5D}" srcOrd="0" destOrd="1" presId="urn:microsoft.com/office/officeart/2005/8/layout/vList5"/>
    <dgm:cxn modelId="{C51C8C7E-4F7C-4B69-BD31-803A06DAAC19}" type="presParOf" srcId="{3A0DBCA0-07CB-4A15-80F9-0A441ED1F2E6}" destId="{5C558B11-4B0B-43FB-BC57-79B41BA6E810}" srcOrd="0" destOrd="0" presId="urn:microsoft.com/office/officeart/2005/8/layout/vList5"/>
    <dgm:cxn modelId="{F7AF4150-BD3D-4795-A9A0-5FCECE85D117}" type="presParOf" srcId="{5C558B11-4B0B-43FB-BC57-79B41BA6E810}" destId="{CE787A3F-2C5B-4AC3-828B-3AA9D4940CFD}" srcOrd="0" destOrd="0" presId="urn:microsoft.com/office/officeart/2005/8/layout/vList5"/>
    <dgm:cxn modelId="{1F82B44E-B182-457F-97DA-0DAE1F4499C3}" type="presParOf" srcId="{5C558B11-4B0B-43FB-BC57-79B41BA6E810}" destId="{BA6FE8E4-7D2A-4956-A7B5-A78E6F108A5D}" srcOrd="1" destOrd="0" presId="urn:microsoft.com/office/officeart/2005/8/layout/vList5"/>
    <dgm:cxn modelId="{3115F6ED-5860-4539-98ED-314CE159F4F8}" type="presParOf" srcId="{3A0DBCA0-07CB-4A15-80F9-0A441ED1F2E6}" destId="{1FBE03E3-97D2-478A-AA53-BB216CB060E5}" srcOrd="1" destOrd="0" presId="urn:microsoft.com/office/officeart/2005/8/layout/vList5"/>
    <dgm:cxn modelId="{FF0A04BE-143D-429B-AED0-9DAFA56720F1}" type="presParOf" srcId="{3A0DBCA0-07CB-4A15-80F9-0A441ED1F2E6}" destId="{B930AB0B-4618-410C-9408-2CEC8CE12380}" srcOrd="2" destOrd="0" presId="urn:microsoft.com/office/officeart/2005/8/layout/vList5"/>
    <dgm:cxn modelId="{7A24F259-4B6C-4F4E-8D53-1932F08AE251}" type="presParOf" srcId="{B930AB0B-4618-410C-9408-2CEC8CE12380}" destId="{72E81A1C-D6C9-4949-91A9-5176B3ADFB28}" srcOrd="0" destOrd="0" presId="urn:microsoft.com/office/officeart/2005/8/layout/vList5"/>
    <dgm:cxn modelId="{BEC1FAE6-A22C-4021-A6F8-F6A08F618012}" type="presParOf" srcId="{B930AB0B-4618-410C-9408-2CEC8CE12380}" destId="{1B8A4489-D436-42B3-88BF-E2C7E388A523}" srcOrd="1" destOrd="0" presId="urn:microsoft.com/office/officeart/2005/8/layout/vList5"/>
    <dgm:cxn modelId="{B2F742C2-2113-4259-B049-63681A4B34F6}" type="presParOf" srcId="{3A0DBCA0-07CB-4A15-80F9-0A441ED1F2E6}" destId="{2C7E39DE-4B63-4FC2-BB91-92F625A50303}" srcOrd="3" destOrd="0" presId="urn:microsoft.com/office/officeart/2005/8/layout/vList5"/>
    <dgm:cxn modelId="{56B39CCD-D4B4-4FBB-9EB0-6EA441B9AF8A}" type="presParOf" srcId="{3A0DBCA0-07CB-4A15-80F9-0A441ED1F2E6}" destId="{C288EE3E-C97F-4078-B593-53CF95571787}" srcOrd="4" destOrd="0" presId="urn:microsoft.com/office/officeart/2005/8/layout/vList5"/>
    <dgm:cxn modelId="{204CCBF3-CD8A-4FCD-B3E4-8FB1F2DB36BC}" type="presParOf" srcId="{C288EE3E-C97F-4078-B593-53CF95571787}" destId="{5CC3170A-9CC4-4EEC-B2E1-6E5AD42CD8C7}" srcOrd="0" destOrd="0" presId="urn:microsoft.com/office/officeart/2005/8/layout/vList5"/>
    <dgm:cxn modelId="{BFB75AF5-AE41-4AAA-B79E-6677253E0137}" type="presParOf" srcId="{C288EE3E-C97F-4078-B593-53CF95571787}" destId="{E7D4CBF4-7D86-4F27-AB5E-840BC5A50B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E05FC-A534-4619-9B91-EA95948F63E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BBD6D-3BF8-4CDD-8EA2-C8176E459063}">
      <dgm:prSet phldrT="[Text]" custT="1"/>
      <dgm:spPr>
        <a:solidFill>
          <a:srgbClr val="62F04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GB" sz="1800" b="1" smtClean="0">
              <a:latin typeface="Times" pitchFamily="18" charset="0"/>
              <a:cs typeface="Times" pitchFamily="18" charset="0"/>
            </a:rPr>
            <a:t>Tim mạch</a:t>
          </a:r>
          <a:endParaRPr lang="en-GB" sz="1800" b="1" dirty="0">
            <a:latin typeface="Times" pitchFamily="18" charset="0"/>
            <a:cs typeface="Times" pitchFamily="18" charset="0"/>
          </a:endParaRPr>
        </a:p>
      </dgm:t>
    </dgm:pt>
    <dgm:pt modelId="{18606AAE-BF88-40A4-974B-CCAB40C16915}" type="parTrans" cxnId="{D84C1487-96DE-469D-A989-D497598FF883}">
      <dgm:prSet/>
      <dgm:spPr/>
      <dgm:t>
        <a:bodyPr/>
        <a:lstStyle/>
        <a:p>
          <a:endParaRPr lang="en-GB"/>
        </a:p>
      </dgm:t>
    </dgm:pt>
    <dgm:pt modelId="{D0BA37CA-219A-4E66-BBBE-8E0502D0F418}" type="sibTrans" cxnId="{D84C1487-96DE-469D-A989-D497598FF883}">
      <dgm:prSet/>
      <dgm:spPr/>
      <dgm:t>
        <a:bodyPr/>
        <a:lstStyle/>
        <a:p>
          <a:endParaRPr lang="en-GB"/>
        </a:p>
      </dgm:t>
    </dgm:pt>
    <dgm:pt modelId="{7D9ECDEA-9934-49D9-B594-66BCBB2A3334}">
      <dgm:prSet phldrT="[Text]" custT="1"/>
      <dgm:spPr>
        <a:solidFill>
          <a:srgbClr val="00B0F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GB" sz="1800" b="1" dirty="0" err="1" smtClean="0">
              <a:latin typeface="Times" pitchFamily="18" charset="0"/>
              <a:cs typeface="Times" pitchFamily="18" charset="0"/>
            </a:rPr>
            <a:t>Ngộ</a:t>
          </a:r>
          <a:r>
            <a:rPr lang="en-GB" sz="1800" b="1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b="1" dirty="0" err="1" smtClean="0">
              <a:latin typeface="Times" pitchFamily="18" charset="0"/>
              <a:cs typeface="Times" pitchFamily="18" charset="0"/>
            </a:rPr>
            <a:t>độc</a:t>
          </a:r>
          <a:endParaRPr lang="en-GB" sz="1800" b="1" dirty="0">
            <a:latin typeface="Times" pitchFamily="18" charset="0"/>
            <a:cs typeface="Times" pitchFamily="18" charset="0"/>
          </a:endParaRPr>
        </a:p>
      </dgm:t>
    </dgm:pt>
    <dgm:pt modelId="{6144F2CB-7110-4C69-981D-11989DEA0B24}" type="parTrans" cxnId="{CA1E2E3A-785C-495F-B34A-0281E21DDB9B}">
      <dgm:prSet/>
      <dgm:spPr/>
      <dgm:t>
        <a:bodyPr/>
        <a:lstStyle/>
        <a:p>
          <a:endParaRPr lang="en-GB"/>
        </a:p>
      </dgm:t>
    </dgm:pt>
    <dgm:pt modelId="{8328CC84-977E-4426-B5CB-99F4C32E6B2F}" type="sibTrans" cxnId="{CA1E2E3A-785C-495F-B34A-0281E21DDB9B}">
      <dgm:prSet/>
      <dgm:spPr/>
      <dgm:t>
        <a:bodyPr/>
        <a:lstStyle/>
        <a:p>
          <a:endParaRPr lang="en-GB"/>
        </a:p>
      </dgm:t>
    </dgm:pt>
    <dgm:pt modelId="{7B1B6442-0729-4E91-A425-98EB221252A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800" dirty="0" err="1" smtClean="0">
              <a:latin typeface="Times" pitchFamily="18" charset="0"/>
              <a:cs typeface="Times" pitchFamily="18" charset="0"/>
            </a:rPr>
            <a:t>Suy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tim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: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suy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tim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độ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II,III</a:t>
          </a:r>
          <a:endParaRPr lang="en-GB" sz="1800" dirty="0">
            <a:latin typeface="Times" pitchFamily="18" charset="0"/>
            <a:cs typeface="Times" pitchFamily="18" charset="0"/>
          </a:endParaRPr>
        </a:p>
      </dgm:t>
    </dgm:pt>
    <dgm:pt modelId="{6B9A917A-965E-423F-B0B1-116F15463AA9}" type="parTrans" cxnId="{BE26787F-2347-4487-A942-540E4291BA2B}">
      <dgm:prSet/>
      <dgm:spPr/>
      <dgm:t>
        <a:bodyPr/>
        <a:lstStyle/>
        <a:p>
          <a:endParaRPr lang="en-GB"/>
        </a:p>
      </dgm:t>
    </dgm:pt>
    <dgm:pt modelId="{296FE2F0-7564-41A3-8EAA-0578646DEA62}" type="sibTrans" cxnId="{BE26787F-2347-4487-A942-540E4291BA2B}">
      <dgm:prSet/>
      <dgm:spPr/>
      <dgm:t>
        <a:bodyPr/>
        <a:lstStyle/>
        <a:p>
          <a:endParaRPr lang="en-GB"/>
        </a:p>
      </dgm:t>
    </dgm:pt>
    <dgm:pt modelId="{C2C47783-5259-4F49-A840-66CC5229BB5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800" dirty="0" err="1" smtClean="0">
              <a:latin typeface="Times" pitchFamily="18" charset="0"/>
              <a:cs typeface="Times" pitchFamily="18" charset="0"/>
            </a:rPr>
            <a:t>Trụy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tim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mạch</a:t>
          </a:r>
          <a:endParaRPr lang="en-GB" sz="1800" dirty="0">
            <a:latin typeface="Times" pitchFamily="18" charset="0"/>
            <a:cs typeface="Times" pitchFamily="18" charset="0"/>
          </a:endParaRPr>
        </a:p>
      </dgm:t>
    </dgm:pt>
    <dgm:pt modelId="{0C75F17A-488E-4ACE-ABBC-D81351EF21CF}" type="parTrans" cxnId="{F234E4B5-F61C-4129-9033-0A7467B564EB}">
      <dgm:prSet/>
      <dgm:spPr/>
      <dgm:t>
        <a:bodyPr/>
        <a:lstStyle/>
        <a:p>
          <a:endParaRPr lang="en-GB"/>
        </a:p>
      </dgm:t>
    </dgm:pt>
    <dgm:pt modelId="{063B110E-E5D7-4875-89EC-EA3A418C0217}" type="sibTrans" cxnId="{F234E4B5-F61C-4129-9033-0A7467B564EB}">
      <dgm:prSet/>
      <dgm:spPr/>
      <dgm:t>
        <a:bodyPr/>
        <a:lstStyle/>
        <a:p>
          <a:endParaRPr lang="en-GB"/>
        </a:p>
      </dgm:t>
    </dgm:pt>
    <dgm:pt modelId="{CDD1B8B8-6A00-4E44-B3C6-9CE9819E2A3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800" dirty="0" smtClean="0">
              <a:latin typeface="Times" pitchFamily="18" charset="0"/>
              <a:cs typeface="Times" pitchFamily="18" charset="0"/>
            </a:rPr>
            <a:t>Tim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bẩm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sinh</a:t>
          </a:r>
          <a:endParaRPr lang="en-GB" sz="1800" dirty="0">
            <a:latin typeface="Times" pitchFamily="18" charset="0"/>
            <a:cs typeface="Times" pitchFamily="18" charset="0"/>
          </a:endParaRPr>
        </a:p>
      </dgm:t>
    </dgm:pt>
    <dgm:pt modelId="{31A89333-74C1-4718-979C-10173DB4094E}" type="parTrans" cxnId="{798236A2-B706-4E90-AB26-8D94D85E1082}">
      <dgm:prSet/>
      <dgm:spPr/>
      <dgm:t>
        <a:bodyPr/>
        <a:lstStyle/>
        <a:p>
          <a:endParaRPr lang="en-GB"/>
        </a:p>
      </dgm:t>
    </dgm:pt>
    <dgm:pt modelId="{0FC250D8-6D50-4722-B1F2-7F59C39FCC93}" type="sibTrans" cxnId="{798236A2-B706-4E90-AB26-8D94D85E1082}">
      <dgm:prSet/>
      <dgm:spPr/>
      <dgm:t>
        <a:bodyPr/>
        <a:lstStyle/>
        <a:p>
          <a:endParaRPr lang="en-GB"/>
        </a:p>
      </dgm:t>
    </dgm:pt>
    <dgm:pt modelId="{E6EEC2CA-F394-4827-8C56-BA07D271FDE9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800" dirty="0" err="1" smtClean="0">
              <a:latin typeface="Times" pitchFamily="18" charset="0"/>
              <a:cs typeface="Times" pitchFamily="18" charset="0"/>
            </a:rPr>
            <a:t>Ngộ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độc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khí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CO</a:t>
          </a:r>
          <a:endParaRPr lang="en-GB" sz="1800" dirty="0">
            <a:latin typeface="Times" pitchFamily="18" charset="0"/>
            <a:cs typeface="Times" pitchFamily="18" charset="0"/>
          </a:endParaRPr>
        </a:p>
      </dgm:t>
    </dgm:pt>
    <dgm:pt modelId="{0C0B35C9-304C-44C3-A008-7C483C25B8E1}" type="parTrans" cxnId="{2322AC2A-F10C-4226-883B-0A2B7633CBE6}">
      <dgm:prSet/>
      <dgm:spPr/>
      <dgm:t>
        <a:bodyPr/>
        <a:lstStyle/>
        <a:p>
          <a:endParaRPr lang="en-GB"/>
        </a:p>
      </dgm:t>
    </dgm:pt>
    <dgm:pt modelId="{A88204BC-7A23-4F46-B4E1-CE1EEF63EED1}" type="sibTrans" cxnId="{2322AC2A-F10C-4226-883B-0A2B7633CBE6}">
      <dgm:prSet/>
      <dgm:spPr/>
      <dgm:t>
        <a:bodyPr/>
        <a:lstStyle/>
        <a:p>
          <a:endParaRPr lang="en-GB"/>
        </a:p>
      </dgm:t>
    </dgm:pt>
    <dgm:pt modelId="{8B644899-4AC1-455C-97BF-592DBF8BB86E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800" dirty="0" err="1" smtClean="0">
              <a:latin typeface="Times" pitchFamily="18" charset="0"/>
              <a:cs typeface="Times" pitchFamily="18" charset="0"/>
            </a:rPr>
            <a:t>Ngộ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độc</a:t>
          </a:r>
          <a:r>
            <a:rPr lang="en-GB" sz="18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dirty="0" err="1" smtClean="0">
              <a:latin typeface="Times" pitchFamily="18" charset="0"/>
              <a:cs typeface="Times" pitchFamily="18" charset="0"/>
            </a:rPr>
            <a:t>Methemoglobin</a:t>
          </a:r>
          <a:endParaRPr lang="en-GB" sz="1800" dirty="0">
            <a:latin typeface="Times" pitchFamily="18" charset="0"/>
            <a:cs typeface="Times" pitchFamily="18" charset="0"/>
          </a:endParaRPr>
        </a:p>
      </dgm:t>
    </dgm:pt>
    <dgm:pt modelId="{9934A1A0-73F2-42A8-8482-4A8459BFEF19}" type="parTrans" cxnId="{9005C748-150A-440E-A4EF-F2D588E19B61}">
      <dgm:prSet/>
      <dgm:spPr/>
      <dgm:t>
        <a:bodyPr/>
        <a:lstStyle/>
        <a:p>
          <a:endParaRPr lang="en-GB"/>
        </a:p>
      </dgm:t>
    </dgm:pt>
    <dgm:pt modelId="{6FDA6009-3518-4467-B0A9-7A4EABEE8674}" type="sibTrans" cxnId="{9005C748-150A-440E-A4EF-F2D588E19B61}">
      <dgm:prSet/>
      <dgm:spPr/>
      <dgm:t>
        <a:bodyPr/>
        <a:lstStyle/>
        <a:p>
          <a:endParaRPr lang="en-GB"/>
        </a:p>
      </dgm:t>
    </dgm:pt>
    <dgm:pt modelId="{5D06B1FC-6564-4087-9E39-EBCA5604F64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GB" sz="1800" b="0" smtClean="0">
              <a:ln>
                <a:solidFill>
                  <a:schemeClr val="bg1"/>
                </a:solidFill>
              </a:ln>
              <a:latin typeface="Times" pitchFamily="18" charset="0"/>
              <a:cs typeface="Times" pitchFamily="18" charset="0"/>
            </a:rPr>
            <a:t>Thiếu máu</a:t>
          </a:r>
          <a:endParaRPr lang="en-GB" sz="1800" dirty="0">
            <a:latin typeface="Times" pitchFamily="18" charset="0"/>
            <a:cs typeface="Times" pitchFamily="18" charset="0"/>
          </a:endParaRPr>
        </a:p>
      </dgm:t>
    </dgm:pt>
    <dgm:pt modelId="{DA77B13C-FCE7-4648-8E20-6B802A206361}" type="parTrans" cxnId="{BFF284B0-5408-4795-8272-587D6A7E4C28}">
      <dgm:prSet/>
      <dgm:spPr/>
      <dgm:t>
        <a:bodyPr/>
        <a:lstStyle/>
        <a:p>
          <a:endParaRPr lang="en-GB"/>
        </a:p>
      </dgm:t>
    </dgm:pt>
    <dgm:pt modelId="{7F85E2CB-3BBE-43EE-ACEF-5D9766F7C416}" type="sibTrans" cxnId="{BFF284B0-5408-4795-8272-587D6A7E4C28}">
      <dgm:prSet/>
      <dgm:spPr/>
      <dgm:t>
        <a:bodyPr/>
        <a:lstStyle/>
        <a:p>
          <a:endParaRPr lang="en-GB"/>
        </a:p>
      </dgm:t>
    </dgm:pt>
    <dgm:pt modelId="{2475CC01-6E6C-41E1-AA99-95843980A5F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err="1" smtClean="0">
              <a:latin typeface="Times" pitchFamily="18" charset="0"/>
              <a:cs typeface="Times" pitchFamily="18" charset="0"/>
            </a:rPr>
            <a:t>Thiếu</a:t>
          </a:r>
          <a:r>
            <a:rPr lang="en-GB" dirty="0" smtClean="0"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latin typeface="Times" pitchFamily="18" charset="0"/>
              <a:cs typeface="Times" pitchFamily="18" charset="0"/>
            </a:rPr>
            <a:t>máu</a:t>
          </a:r>
          <a:r>
            <a:rPr lang="en-GB" dirty="0" smtClean="0"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latin typeface="Times" pitchFamily="18" charset="0"/>
              <a:cs typeface="Times" pitchFamily="18" charset="0"/>
            </a:rPr>
            <a:t>cấp</a:t>
          </a:r>
          <a:r>
            <a:rPr lang="en-GB" dirty="0" smtClean="0"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latin typeface="Times" pitchFamily="18" charset="0"/>
              <a:cs typeface="Times" pitchFamily="18" charset="0"/>
            </a:rPr>
            <a:t>tính</a:t>
          </a:r>
          <a:endParaRPr lang="en-GB" dirty="0">
            <a:latin typeface="Times" pitchFamily="18" charset="0"/>
            <a:cs typeface="Times" pitchFamily="18" charset="0"/>
          </a:endParaRPr>
        </a:p>
      </dgm:t>
    </dgm:pt>
    <dgm:pt modelId="{40447D86-4E74-4B88-94C0-92F404DB4823}" type="parTrans" cxnId="{FC4C2A82-63EB-4955-BE36-C4771021B46F}">
      <dgm:prSet/>
      <dgm:spPr/>
      <dgm:t>
        <a:bodyPr/>
        <a:lstStyle/>
        <a:p>
          <a:endParaRPr lang="en-GB"/>
        </a:p>
      </dgm:t>
    </dgm:pt>
    <dgm:pt modelId="{81B6071A-D802-4D40-9796-9A789ED51934}" type="sibTrans" cxnId="{FC4C2A82-63EB-4955-BE36-C4771021B46F}">
      <dgm:prSet/>
      <dgm:spPr/>
      <dgm:t>
        <a:bodyPr/>
        <a:lstStyle/>
        <a:p>
          <a:endParaRPr lang="en-GB"/>
        </a:p>
      </dgm:t>
    </dgm:pt>
    <dgm:pt modelId="{7434AFC2-477A-414C-A1FB-546A8847BAD8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dirty="0" err="1" smtClean="0">
              <a:latin typeface="Times" pitchFamily="18" charset="0"/>
              <a:cs typeface="Times" pitchFamily="18" charset="0"/>
            </a:rPr>
            <a:t>Thiếu</a:t>
          </a:r>
          <a:r>
            <a:rPr lang="en-GB" dirty="0" smtClean="0"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latin typeface="Times" pitchFamily="18" charset="0"/>
              <a:cs typeface="Times" pitchFamily="18" charset="0"/>
            </a:rPr>
            <a:t>máu</a:t>
          </a:r>
          <a:r>
            <a:rPr lang="en-GB" dirty="0" smtClean="0"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latin typeface="Times" pitchFamily="18" charset="0"/>
              <a:cs typeface="Times" pitchFamily="18" charset="0"/>
            </a:rPr>
            <a:t>nặng</a:t>
          </a:r>
          <a:endParaRPr lang="en-GB" dirty="0">
            <a:latin typeface="Times" pitchFamily="18" charset="0"/>
            <a:cs typeface="Times" pitchFamily="18" charset="0"/>
          </a:endParaRPr>
        </a:p>
      </dgm:t>
    </dgm:pt>
    <dgm:pt modelId="{779CD301-7B61-4ACA-B149-783E419F9821}" type="parTrans" cxnId="{8AE800D0-9A42-461A-9B5D-1E22D9A020C5}">
      <dgm:prSet/>
      <dgm:spPr/>
      <dgm:t>
        <a:bodyPr/>
        <a:lstStyle/>
        <a:p>
          <a:endParaRPr lang="en-GB"/>
        </a:p>
      </dgm:t>
    </dgm:pt>
    <dgm:pt modelId="{AC7D846D-4881-44BE-A616-B6AAEB145937}" type="sibTrans" cxnId="{8AE800D0-9A42-461A-9B5D-1E22D9A020C5}">
      <dgm:prSet/>
      <dgm:spPr/>
      <dgm:t>
        <a:bodyPr/>
        <a:lstStyle/>
        <a:p>
          <a:endParaRPr lang="en-GB"/>
        </a:p>
      </dgm:t>
    </dgm:pt>
    <dgm:pt modelId="{B2FAF26A-AAE5-4E64-85F7-6AEAC6D177F0}" type="pres">
      <dgm:prSet presAssocID="{4CEE05FC-A534-4619-9B91-EA95948F63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3DD7C0-B790-47D1-AF5C-C15BF108CA75}" type="pres">
      <dgm:prSet presAssocID="{97DBBD6D-3BF8-4CDD-8EA2-C8176E459063}" presName="parentLin" presStyleCnt="0"/>
      <dgm:spPr/>
    </dgm:pt>
    <dgm:pt modelId="{77D1FD84-7A4A-4FE7-91B1-95389C432D65}" type="pres">
      <dgm:prSet presAssocID="{97DBBD6D-3BF8-4CDD-8EA2-C8176E459063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21C1A03C-56DE-4A5C-9497-25C7D7DA18FA}" type="pres">
      <dgm:prSet presAssocID="{97DBBD6D-3BF8-4CDD-8EA2-C8176E459063}" presName="parentText" presStyleLbl="node1" presStyleIdx="0" presStyleCnt="3" custScaleX="406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A134B6-F018-4F3C-991B-8FF17F6F343A}" type="pres">
      <dgm:prSet presAssocID="{97DBBD6D-3BF8-4CDD-8EA2-C8176E459063}" presName="negativeSpace" presStyleCnt="0"/>
      <dgm:spPr/>
    </dgm:pt>
    <dgm:pt modelId="{9FB8DA09-D645-4305-89A8-9A5176A8C63C}" type="pres">
      <dgm:prSet presAssocID="{97DBBD6D-3BF8-4CDD-8EA2-C8176E459063}" presName="childText" presStyleLbl="conFgAcc1" presStyleIdx="0" presStyleCnt="3" custLinFactNeighborX="-5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ABDD11-9CBB-45DE-BE94-94F9F7FC1B5D}" type="pres">
      <dgm:prSet presAssocID="{D0BA37CA-219A-4E66-BBBE-8E0502D0F418}" presName="spaceBetweenRectangles" presStyleCnt="0"/>
      <dgm:spPr/>
    </dgm:pt>
    <dgm:pt modelId="{4B94ED35-0391-49C4-BCCD-5B0E742E0DF8}" type="pres">
      <dgm:prSet presAssocID="{5D06B1FC-6564-4087-9E39-EBCA5604F64A}" presName="parentLin" presStyleCnt="0"/>
      <dgm:spPr/>
    </dgm:pt>
    <dgm:pt modelId="{18059AAB-39CC-43B0-9EC7-0EEC85133376}" type="pres">
      <dgm:prSet presAssocID="{5D06B1FC-6564-4087-9E39-EBCA5604F64A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8DD4BA29-EE6B-4909-97F0-AFC0BE083624}" type="pres">
      <dgm:prSet presAssocID="{5D06B1FC-6564-4087-9E39-EBCA5604F64A}" presName="parentText" presStyleLbl="node1" presStyleIdx="1" presStyleCnt="3" custScaleX="4074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CFAEA7-4247-4A23-86EE-3B6B7B20CF15}" type="pres">
      <dgm:prSet presAssocID="{5D06B1FC-6564-4087-9E39-EBCA5604F64A}" presName="negativeSpace" presStyleCnt="0"/>
      <dgm:spPr/>
    </dgm:pt>
    <dgm:pt modelId="{1D5EBA19-9A2D-43FB-8186-BF3CC8AF8D23}" type="pres">
      <dgm:prSet presAssocID="{5D06B1FC-6564-4087-9E39-EBCA5604F64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172A74-B8C7-436E-9FC7-8864D1026142}" type="pres">
      <dgm:prSet presAssocID="{7F85E2CB-3BBE-43EE-ACEF-5D9766F7C416}" presName="spaceBetweenRectangles" presStyleCnt="0"/>
      <dgm:spPr/>
    </dgm:pt>
    <dgm:pt modelId="{32C676A7-B4F6-4500-AB31-9955905D6F2D}" type="pres">
      <dgm:prSet presAssocID="{7D9ECDEA-9934-49D9-B594-66BCBB2A3334}" presName="parentLin" presStyleCnt="0"/>
      <dgm:spPr/>
    </dgm:pt>
    <dgm:pt modelId="{A45623E4-891F-44A0-A5C2-7659EE72DA79}" type="pres">
      <dgm:prSet presAssocID="{7D9ECDEA-9934-49D9-B594-66BCBB2A3334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3F304E64-8B4A-44CF-BA80-B633E98A61EC}" type="pres">
      <dgm:prSet presAssocID="{7D9ECDEA-9934-49D9-B594-66BCBB2A3334}" presName="parentText" presStyleLbl="node1" presStyleIdx="2" presStyleCnt="3" custScaleX="4074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6FAC15-B6DC-4FEA-8691-E59D3BDD5D70}" type="pres">
      <dgm:prSet presAssocID="{7D9ECDEA-9934-49D9-B594-66BCBB2A3334}" presName="negativeSpace" presStyleCnt="0"/>
      <dgm:spPr/>
    </dgm:pt>
    <dgm:pt modelId="{963058DF-A38D-49F0-BE94-89C619237289}" type="pres">
      <dgm:prSet presAssocID="{7D9ECDEA-9934-49D9-B594-66BCBB2A333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894139-478D-4169-BDBC-786D70597A7B}" type="presOf" srcId="{E6EEC2CA-F394-4827-8C56-BA07D271FDE9}" destId="{963058DF-A38D-49F0-BE94-89C619237289}" srcOrd="0" destOrd="0" presId="urn:microsoft.com/office/officeart/2005/8/layout/list1"/>
    <dgm:cxn modelId="{64BA6380-EE8A-474A-98AC-2BEF4A0BF9E6}" type="presOf" srcId="{8B644899-4AC1-455C-97BF-592DBF8BB86E}" destId="{963058DF-A38D-49F0-BE94-89C619237289}" srcOrd="0" destOrd="1" presId="urn:microsoft.com/office/officeart/2005/8/layout/list1"/>
    <dgm:cxn modelId="{D84C1487-96DE-469D-A989-D497598FF883}" srcId="{4CEE05FC-A534-4619-9B91-EA95948F63E0}" destId="{97DBBD6D-3BF8-4CDD-8EA2-C8176E459063}" srcOrd="0" destOrd="0" parTransId="{18606AAE-BF88-40A4-974B-CCAB40C16915}" sibTransId="{D0BA37CA-219A-4E66-BBBE-8E0502D0F418}"/>
    <dgm:cxn modelId="{9005C748-150A-440E-A4EF-F2D588E19B61}" srcId="{7D9ECDEA-9934-49D9-B594-66BCBB2A3334}" destId="{8B644899-4AC1-455C-97BF-592DBF8BB86E}" srcOrd="1" destOrd="0" parTransId="{9934A1A0-73F2-42A8-8482-4A8459BFEF19}" sibTransId="{6FDA6009-3518-4467-B0A9-7A4EABEE8674}"/>
    <dgm:cxn modelId="{926AF2CB-6606-4E04-BB13-132F45460114}" type="presOf" srcId="{7D9ECDEA-9934-49D9-B594-66BCBB2A3334}" destId="{3F304E64-8B4A-44CF-BA80-B633E98A61EC}" srcOrd="1" destOrd="0" presId="urn:microsoft.com/office/officeart/2005/8/layout/list1"/>
    <dgm:cxn modelId="{FA5CE956-6C13-42DA-88F2-3959BD3BAC55}" type="presOf" srcId="{7D9ECDEA-9934-49D9-B594-66BCBB2A3334}" destId="{A45623E4-891F-44A0-A5C2-7659EE72DA79}" srcOrd="0" destOrd="0" presId="urn:microsoft.com/office/officeart/2005/8/layout/list1"/>
    <dgm:cxn modelId="{FC4C2A82-63EB-4955-BE36-C4771021B46F}" srcId="{5D06B1FC-6564-4087-9E39-EBCA5604F64A}" destId="{2475CC01-6E6C-41E1-AA99-95843980A5FF}" srcOrd="0" destOrd="0" parTransId="{40447D86-4E74-4B88-94C0-92F404DB4823}" sibTransId="{81B6071A-D802-4D40-9796-9A789ED51934}"/>
    <dgm:cxn modelId="{18B44387-02D0-4408-B335-922291F653AE}" type="presOf" srcId="{97DBBD6D-3BF8-4CDD-8EA2-C8176E459063}" destId="{77D1FD84-7A4A-4FE7-91B1-95389C432D65}" srcOrd="0" destOrd="0" presId="urn:microsoft.com/office/officeart/2005/8/layout/list1"/>
    <dgm:cxn modelId="{504F99AB-E846-42C1-A187-82079E6F92DD}" type="presOf" srcId="{97DBBD6D-3BF8-4CDD-8EA2-C8176E459063}" destId="{21C1A03C-56DE-4A5C-9497-25C7D7DA18FA}" srcOrd="1" destOrd="0" presId="urn:microsoft.com/office/officeart/2005/8/layout/list1"/>
    <dgm:cxn modelId="{F7A692CA-7E33-41BA-A7CC-9599EC15530B}" type="presOf" srcId="{7434AFC2-477A-414C-A1FB-546A8847BAD8}" destId="{1D5EBA19-9A2D-43FB-8186-BF3CC8AF8D23}" srcOrd="0" destOrd="1" presId="urn:microsoft.com/office/officeart/2005/8/layout/list1"/>
    <dgm:cxn modelId="{CA1E2E3A-785C-495F-B34A-0281E21DDB9B}" srcId="{4CEE05FC-A534-4619-9B91-EA95948F63E0}" destId="{7D9ECDEA-9934-49D9-B594-66BCBB2A3334}" srcOrd="2" destOrd="0" parTransId="{6144F2CB-7110-4C69-981D-11989DEA0B24}" sibTransId="{8328CC84-977E-4426-B5CB-99F4C32E6B2F}"/>
    <dgm:cxn modelId="{F234E4B5-F61C-4129-9033-0A7467B564EB}" srcId="{97DBBD6D-3BF8-4CDD-8EA2-C8176E459063}" destId="{C2C47783-5259-4F49-A840-66CC5229BB5B}" srcOrd="1" destOrd="0" parTransId="{0C75F17A-488E-4ACE-ABBC-D81351EF21CF}" sibTransId="{063B110E-E5D7-4875-89EC-EA3A418C0217}"/>
    <dgm:cxn modelId="{EE3CAF64-D519-4DEF-9660-36C8FE03C16F}" type="presOf" srcId="{C2C47783-5259-4F49-A840-66CC5229BB5B}" destId="{9FB8DA09-D645-4305-89A8-9A5176A8C63C}" srcOrd="0" destOrd="1" presId="urn:microsoft.com/office/officeart/2005/8/layout/list1"/>
    <dgm:cxn modelId="{9FBC73D7-0D5B-4386-B0F8-00AFF589B1C4}" type="presOf" srcId="{CDD1B8B8-6A00-4E44-B3C6-9CE9819E2A36}" destId="{9FB8DA09-D645-4305-89A8-9A5176A8C63C}" srcOrd="0" destOrd="2" presId="urn:microsoft.com/office/officeart/2005/8/layout/list1"/>
    <dgm:cxn modelId="{BE26787F-2347-4487-A942-540E4291BA2B}" srcId="{97DBBD6D-3BF8-4CDD-8EA2-C8176E459063}" destId="{7B1B6442-0729-4E91-A425-98EB221252A5}" srcOrd="0" destOrd="0" parTransId="{6B9A917A-965E-423F-B0B1-116F15463AA9}" sibTransId="{296FE2F0-7564-41A3-8EAA-0578646DEA62}"/>
    <dgm:cxn modelId="{2322AC2A-F10C-4226-883B-0A2B7633CBE6}" srcId="{7D9ECDEA-9934-49D9-B594-66BCBB2A3334}" destId="{E6EEC2CA-F394-4827-8C56-BA07D271FDE9}" srcOrd="0" destOrd="0" parTransId="{0C0B35C9-304C-44C3-A008-7C483C25B8E1}" sibTransId="{A88204BC-7A23-4F46-B4E1-CE1EEF63EED1}"/>
    <dgm:cxn modelId="{9B84853B-3131-430F-8C1A-B612ECE46295}" type="presOf" srcId="{7B1B6442-0729-4E91-A425-98EB221252A5}" destId="{9FB8DA09-D645-4305-89A8-9A5176A8C63C}" srcOrd="0" destOrd="0" presId="urn:microsoft.com/office/officeart/2005/8/layout/list1"/>
    <dgm:cxn modelId="{2478E322-DA3F-4671-867A-44ED2141941F}" type="presOf" srcId="{5D06B1FC-6564-4087-9E39-EBCA5604F64A}" destId="{18059AAB-39CC-43B0-9EC7-0EEC85133376}" srcOrd="0" destOrd="0" presId="urn:microsoft.com/office/officeart/2005/8/layout/list1"/>
    <dgm:cxn modelId="{B0CB88A8-97EB-478E-9FB5-D98C5AD1BEAB}" type="presOf" srcId="{2475CC01-6E6C-41E1-AA99-95843980A5FF}" destId="{1D5EBA19-9A2D-43FB-8186-BF3CC8AF8D23}" srcOrd="0" destOrd="0" presId="urn:microsoft.com/office/officeart/2005/8/layout/list1"/>
    <dgm:cxn modelId="{8AE800D0-9A42-461A-9B5D-1E22D9A020C5}" srcId="{5D06B1FC-6564-4087-9E39-EBCA5604F64A}" destId="{7434AFC2-477A-414C-A1FB-546A8847BAD8}" srcOrd="1" destOrd="0" parTransId="{779CD301-7B61-4ACA-B149-783E419F9821}" sibTransId="{AC7D846D-4881-44BE-A616-B6AAEB145937}"/>
    <dgm:cxn modelId="{311D0061-9992-4A30-9EF1-0979A2D879ED}" type="presOf" srcId="{4CEE05FC-A534-4619-9B91-EA95948F63E0}" destId="{B2FAF26A-AAE5-4E64-85F7-6AEAC6D177F0}" srcOrd="0" destOrd="0" presId="urn:microsoft.com/office/officeart/2005/8/layout/list1"/>
    <dgm:cxn modelId="{798236A2-B706-4E90-AB26-8D94D85E1082}" srcId="{97DBBD6D-3BF8-4CDD-8EA2-C8176E459063}" destId="{CDD1B8B8-6A00-4E44-B3C6-9CE9819E2A36}" srcOrd="2" destOrd="0" parTransId="{31A89333-74C1-4718-979C-10173DB4094E}" sibTransId="{0FC250D8-6D50-4722-B1F2-7F59C39FCC93}"/>
    <dgm:cxn modelId="{96875487-E275-43D1-95B3-D3F9AD911E3F}" type="presOf" srcId="{5D06B1FC-6564-4087-9E39-EBCA5604F64A}" destId="{8DD4BA29-EE6B-4909-97F0-AFC0BE083624}" srcOrd="1" destOrd="0" presId="urn:microsoft.com/office/officeart/2005/8/layout/list1"/>
    <dgm:cxn modelId="{BFF284B0-5408-4795-8272-587D6A7E4C28}" srcId="{4CEE05FC-A534-4619-9B91-EA95948F63E0}" destId="{5D06B1FC-6564-4087-9E39-EBCA5604F64A}" srcOrd="1" destOrd="0" parTransId="{DA77B13C-FCE7-4648-8E20-6B802A206361}" sibTransId="{7F85E2CB-3BBE-43EE-ACEF-5D9766F7C416}"/>
    <dgm:cxn modelId="{5EA52BFE-D434-4CB6-A574-5E0B35797E18}" type="presParOf" srcId="{B2FAF26A-AAE5-4E64-85F7-6AEAC6D177F0}" destId="{E33DD7C0-B790-47D1-AF5C-C15BF108CA75}" srcOrd="0" destOrd="0" presId="urn:microsoft.com/office/officeart/2005/8/layout/list1"/>
    <dgm:cxn modelId="{979E0B9C-19DC-4795-BB4B-7C97056CF2C0}" type="presParOf" srcId="{E33DD7C0-B790-47D1-AF5C-C15BF108CA75}" destId="{77D1FD84-7A4A-4FE7-91B1-95389C432D65}" srcOrd="0" destOrd="0" presId="urn:microsoft.com/office/officeart/2005/8/layout/list1"/>
    <dgm:cxn modelId="{8D6272ED-8EF4-4CFE-AB1C-84906B7C574C}" type="presParOf" srcId="{E33DD7C0-B790-47D1-AF5C-C15BF108CA75}" destId="{21C1A03C-56DE-4A5C-9497-25C7D7DA18FA}" srcOrd="1" destOrd="0" presId="urn:microsoft.com/office/officeart/2005/8/layout/list1"/>
    <dgm:cxn modelId="{946482F3-CD9A-415C-8A6C-E48BF0121BC0}" type="presParOf" srcId="{B2FAF26A-AAE5-4E64-85F7-6AEAC6D177F0}" destId="{B9A134B6-F018-4F3C-991B-8FF17F6F343A}" srcOrd="1" destOrd="0" presId="urn:microsoft.com/office/officeart/2005/8/layout/list1"/>
    <dgm:cxn modelId="{B2D3E544-30D7-46A8-ACA3-70BD7A297110}" type="presParOf" srcId="{B2FAF26A-AAE5-4E64-85F7-6AEAC6D177F0}" destId="{9FB8DA09-D645-4305-89A8-9A5176A8C63C}" srcOrd="2" destOrd="0" presId="urn:microsoft.com/office/officeart/2005/8/layout/list1"/>
    <dgm:cxn modelId="{DD1E7D8A-3030-43F2-9F83-94A2886C90F8}" type="presParOf" srcId="{B2FAF26A-AAE5-4E64-85F7-6AEAC6D177F0}" destId="{C7ABDD11-9CBB-45DE-BE94-94F9F7FC1B5D}" srcOrd="3" destOrd="0" presId="urn:microsoft.com/office/officeart/2005/8/layout/list1"/>
    <dgm:cxn modelId="{2D20B9A5-2652-4840-9A76-3765A838FC65}" type="presParOf" srcId="{B2FAF26A-AAE5-4E64-85F7-6AEAC6D177F0}" destId="{4B94ED35-0391-49C4-BCCD-5B0E742E0DF8}" srcOrd="4" destOrd="0" presId="urn:microsoft.com/office/officeart/2005/8/layout/list1"/>
    <dgm:cxn modelId="{B36F6415-698A-4985-A809-C2BA3F2CB130}" type="presParOf" srcId="{4B94ED35-0391-49C4-BCCD-5B0E742E0DF8}" destId="{18059AAB-39CC-43B0-9EC7-0EEC85133376}" srcOrd="0" destOrd="0" presId="urn:microsoft.com/office/officeart/2005/8/layout/list1"/>
    <dgm:cxn modelId="{59C123FF-E55B-473E-B891-6044A4DE1C80}" type="presParOf" srcId="{4B94ED35-0391-49C4-BCCD-5B0E742E0DF8}" destId="{8DD4BA29-EE6B-4909-97F0-AFC0BE083624}" srcOrd="1" destOrd="0" presId="urn:microsoft.com/office/officeart/2005/8/layout/list1"/>
    <dgm:cxn modelId="{E5F69314-0DF6-4D1C-BCEA-DA59DEC22C74}" type="presParOf" srcId="{B2FAF26A-AAE5-4E64-85F7-6AEAC6D177F0}" destId="{49CFAEA7-4247-4A23-86EE-3B6B7B20CF15}" srcOrd="5" destOrd="0" presId="urn:microsoft.com/office/officeart/2005/8/layout/list1"/>
    <dgm:cxn modelId="{B8674BE0-D2FE-42BC-BF57-BA7586A9AB64}" type="presParOf" srcId="{B2FAF26A-AAE5-4E64-85F7-6AEAC6D177F0}" destId="{1D5EBA19-9A2D-43FB-8186-BF3CC8AF8D23}" srcOrd="6" destOrd="0" presId="urn:microsoft.com/office/officeart/2005/8/layout/list1"/>
    <dgm:cxn modelId="{0AF71D98-5B22-4588-819E-38337CE4096F}" type="presParOf" srcId="{B2FAF26A-AAE5-4E64-85F7-6AEAC6D177F0}" destId="{DC172A74-B8C7-436E-9FC7-8864D1026142}" srcOrd="7" destOrd="0" presId="urn:microsoft.com/office/officeart/2005/8/layout/list1"/>
    <dgm:cxn modelId="{10CC4008-57EE-4337-8E51-F1B213009FC0}" type="presParOf" srcId="{B2FAF26A-AAE5-4E64-85F7-6AEAC6D177F0}" destId="{32C676A7-B4F6-4500-AB31-9955905D6F2D}" srcOrd="8" destOrd="0" presId="urn:microsoft.com/office/officeart/2005/8/layout/list1"/>
    <dgm:cxn modelId="{385FEEE2-964D-4569-AEE3-9F83F1E457C9}" type="presParOf" srcId="{32C676A7-B4F6-4500-AB31-9955905D6F2D}" destId="{A45623E4-891F-44A0-A5C2-7659EE72DA79}" srcOrd="0" destOrd="0" presId="urn:microsoft.com/office/officeart/2005/8/layout/list1"/>
    <dgm:cxn modelId="{EA05CC02-EB49-4AF5-9D94-C8DAB5A1C41C}" type="presParOf" srcId="{32C676A7-B4F6-4500-AB31-9955905D6F2D}" destId="{3F304E64-8B4A-44CF-BA80-B633E98A61EC}" srcOrd="1" destOrd="0" presId="urn:microsoft.com/office/officeart/2005/8/layout/list1"/>
    <dgm:cxn modelId="{A87BA973-7064-41EC-9E72-6CA49EF2DCB6}" type="presParOf" srcId="{B2FAF26A-AAE5-4E64-85F7-6AEAC6D177F0}" destId="{EA6FAC15-B6DC-4FEA-8691-E59D3BDD5D70}" srcOrd="9" destOrd="0" presId="urn:microsoft.com/office/officeart/2005/8/layout/list1"/>
    <dgm:cxn modelId="{678CDDFE-F93F-4CD3-B92D-889EF4BB29F6}" type="presParOf" srcId="{B2FAF26A-AAE5-4E64-85F7-6AEAC6D177F0}" destId="{963058DF-A38D-49F0-BE94-89C6192372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90C9F-3BAF-4F3F-AB6D-C8137F12B4A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E943D8D-9B26-441D-9923-A184EAE7263C}">
      <dgm:prSet phldrT="[Text]" custT="1"/>
      <dgm:spPr>
        <a:solidFill>
          <a:srgbClr val="00B050"/>
        </a:solidFill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GB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Canul</a:t>
          </a:r>
          <a:r>
            <a:rPr lang="en-GB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mũi</a:t>
          </a:r>
          <a:endParaRPr lang="en-GB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396FB1-EB48-4155-B28C-1FCC8996B8FF}" type="parTrans" cxnId="{E7824F6F-9A2F-42D9-8AE0-483A462F4C05}">
      <dgm:prSet/>
      <dgm:spPr/>
      <dgm:t>
        <a:bodyPr/>
        <a:lstStyle/>
        <a:p>
          <a:endParaRPr lang="en-GB"/>
        </a:p>
      </dgm:t>
    </dgm:pt>
    <dgm:pt modelId="{57AF411F-8443-4E30-A568-3915597E5FA0}" type="sibTrans" cxnId="{E7824F6F-9A2F-42D9-8AE0-483A462F4C05}">
      <dgm:prSet/>
      <dgm:spPr/>
      <dgm:t>
        <a:bodyPr/>
        <a:lstStyle/>
        <a:p>
          <a:endParaRPr lang="en-GB"/>
        </a:p>
      </dgm:t>
    </dgm:pt>
    <dgm:pt modelId="{FCAD4DF7-2480-4026-A1A9-C186AA59FD0A}">
      <dgm:prSet phldrT="[Text]" custT="1"/>
      <dgm:spPr>
        <a:solidFill>
          <a:schemeClr val="accent2">
            <a:lumMod val="60000"/>
            <a:lumOff val="40000"/>
          </a:schemeClr>
        </a:solidFill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GB" sz="3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Mặt</a:t>
          </a:r>
          <a:r>
            <a:rPr lang="en-GB" sz="3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3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nạ</a:t>
          </a:r>
          <a:endParaRPr lang="en-GB" sz="3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gm:t>
    </dgm:pt>
    <dgm:pt modelId="{C2EF5358-5A17-4136-86EB-39E438D12AB3}" type="parTrans" cxnId="{FFB9B92C-5C30-4A56-BCDF-E5D281D7E74B}">
      <dgm:prSet/>
      <dgm:spPr/>
      <dgm:t>
        <a:bodyPr/>
        <a:lstStyle/>
        <a:p>
          <a:endParaRPr lang="en-GB"/>
        </a:p>
      </dgm:t>
    </dgm:pt>
    <dgm:pt modelId="{CEC7946D-0CF5-47CB-BBA6-BCF7FECF23F7}" type="sibTrans" cxnId="{FFB9B92C-5C30-4A56-BCDF-E5D281D7E74B}">
      <dgm:prSet/>
      <dgm:spPr/>
      <dgm:t>
        <a:bodyPr/>
        <a:lstStyle/>
        <a:p>
          <a:endParaRPr lang="en-GB"/>
        </a:p>
      </dgm:t>
    </dgm:pt>
    <dgm:pt modelId="{BEC06008-F971-4181-A35E-94CD16895CF0}">
      <dgm:prSet phldrT="[Text]" custT="1"/>
      <dgm:spPr>
        <a:solidFill>
          <a:schemeClr val="accent6">
            <a:lumMod val="40000"/>
            <a:lumOff val="60000"/>
          </a:schemeClr>
        </a:solidFill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GB" sz="3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Lều</a:t>
          </a:r>
          <a:r>
            <a:rPr lang="en-GB" sz="3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oxy</a:t>
          </a:r>
          <a:endParaRPr lang="en-GB" sz="3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gm:t>
    </dgm:pt>
    <dgm:pt modelId="{69E17AC3-5E4B-4483-98C6-163D8FA5CFE6}" type="parTrans" cxnId="{52948AD8-4715-4F6A-8AE5-62D44FEBA61F}">
      <dgm:prSet/>
      <dgm:spPr/>
      <dgm:t>
        <a:bodyPr/>
        <a:lstStyle/>
        <a:p>
          <a:endParaRPr lang="en-GB"/>
        </a:p>
      </dgm:t>
    </dgm:pt>
    <dgm:pt modelId="{483FF826-1946-4A2C-A525-F2747E89A54A}" type="sibTrans" cxnId="{52948AD8-4715-4F6A-8AE5-62D44FEBA61F}">
      <dgm:prSet/>
      <dgm:spPr/>
      <dgm:t>
        <a:bodyPr/>
        <a:lstStyle/>
        <a:p>
          <a:endParaRPr lang="en-GB"/>
        </a:p>
      </dgm:t>
    </dgm:pt>
    <dgm:pt modelId="{53D277A3-8C1B-4F64-8CC1-085670361CFE}">
      <dgm:prSet phldrT="[Text]" custT="1"/>
      <dgm:spPr>
        <a:solidFill>
          <a:srgbClr val="00B0F0"/>
        </a:solidFill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GB" sz="3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Catheter qua NKQ</a:t>
          </a:r>
          <a:endParaRPr lang="en-GB" sz="3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gm:t>
    </dgm:pt>
    <dgm:pt modelId="{5C402755-155B-43DB-9C98-FFA6BE80D304}" type="parTrans" cxnId="{2A75B626-7C09-4190-9E20-76419A046CE7}">
      <dgm:prSet/>
      <dgm:spPr/>
      <dgm:t>
        <a:bodyPr/>
        <a:lstStyle/>
        <a:p>
          <a:endParaRPr lang="en-GB"/>
        </a:p>
      </dgm:t>
    </dgm:pt>
    <dgm:pt modelId="{00AC03E8-FDCD-454A-830E-1FE468EC593F}" type="sibTrans" cxnId="{2A75B626-7C09-4190-9E20-76419A046CE7}">
      <dgm:prSet/>
      <dgm:spPr/>
      <dgm:t>
        <a:bodyPr/>
        <a:lstStyle/>
        <a:p>
          <a:endParaRPr lang="en-GB"/>
        </a:p>
      </dgm:t>
    </dgm:pt>
    <dgm:pt modelId="{E0228905-B9FF-43A3-802A-82267CACAB5E}" type="pres">
      <dgm:prSet presAssocID="{46190C9F-3BAF-4F3F-AB6D-C8137F12B4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664188C-CF0C-4129-882C-1806E902C88E}" type="pres">
      <dgm:prSet presAssocID="{6E943D8D-9B26-441D-9923-A184EAE7263C}" presName="root" presStyleCnt="0"/>
      <dgm:spPr/>
    </dgm:pt>
    <dgm:pt modelId="{186E7BE9-C560-4EBB-9091-8BBA1E175F7D}" type="pres">
      <dgm:prSet presAssocID="{6E943D8D-9B26-441D-9923-A184EAE7263C}" presName="rootComposite" presStyleCnt="0"/>
      <dgm:spPr/>
    </dgm:pt>
    <dgm:pt modelId="{4EFB35D0-739F-4C5E-AE8C-61A5EA81980D}" type="pres">
      <dgm:prSet presAssocID="{6E943D8D-9B26-441D-9923-A184EAE7263C}" presName="rootText" presStyleLbl="node1" presStyleIdx="0" presStyleCnt="4" custScaleX="133015" custScaleY="135989"/>
      <dgm:spPr/>
      <dgm:t>
        <a:bodyPr/>
        <a:lstStyle/>
        <a:p>
          <a:endParaRPr lang="en-GB"/>
        </a:p>
      </dgm:t>
    </dgm:pt>
    <dgm:pt modelId="{85DC64F4-524F-4F97-A2BD-E19DDCE72505}" type="pres">
      <dgm:prSet presAssocID="{6E943D8D-9B26-441D-9923-A184EAE7263C}" presName="rootConnector" presStyleLbl="node1" presStyleIdx="0" presStyleCnt="4"/>
      <dgm:spPr/>
      <dgm:t>
        <a:bodyPr/>
        <a:lstStyle/>
        <a:p>
          <a:endParaRPr lang="en-GB"/>
        </a:p>
      </dgm:t>
    </dgm:pt>
    <dgm:pt modelId="{3FE917B4-7828-4CD2-A176-D0CA48E6BAEF}" type="pres">
      <dgm:prSet presAssocID="{6E943D8D-9B26-441D-9923-A184EAE7263C}" presName="childShape" presStyleCnt="0"/>
      <dgm:spPr/>
    </dgm:pt>
    <dgm:pt modelId="{8C494D2F-176A-44AF-BBBB-3FF3BC4DBC3B}" type="pres">
      <dgm:prSet presAssocID="{FCAD4DF7-2480-4026-A1A9-C186AA59FD0A}" presName="root" presStyleCnt="0"/>
      <dgm:spPr/>
    </dgm:pt>
    <dgm:pt modelId="{2BA16E0B-9E52-4D5B-8815-E0433ACA8688}" type="pres">
      <dgm:prSet presAssocID="{FCAD4DF7-2480-4026-A1A9-C186AA59FD0A}" presName="rootComposite" presStyleCnt="0"/>
      <dgm:spPr/>
    </dgm:pt>
    <dgm:pt modelId="{F4A558FB-5899-49D2-A49A-F1E19B2B911C}" type="pres">
      <dgm:prSet presAssocID="{FCAD4DF7-2480-4026-A1A9-C186AA59FD0A}" presName="rootText" presStyleLbl="node1" presStyleIdx="1" presStyleCnt="4" custScaleX="133015" custScaleY="135989"/>
      <dgm:spPr/>
      <dgm:t>
        <a:bodyPr/>
        <a:lstStyle/>
        <a:p>
          <a:endParaRPr lang="en-GB"/>
        </a:p>
      </dgm:t>
    </dgm:pt>
    <dgm:pt modelId="{A59964A3-2691-4BC4-A0B4-A67F8C067408}" type="pres">
      <dgm:prSet presAssocID="{FCAD4DF7-2480-4026-A1A9-C186AA59FD0A}" presName="rootConnector" presStyleLbl="node1" presStyleIdx="1" presStyleCnt="4"/>
      <dgm:spPr/>
      <dgm:t>
        <a:bodyPr/>
        <a:lstStyle/>
        <a:p>
          <a:endParaRPr lang="en-GB"/>
        </a:p>
      </dgm:t>
    </dgm:pt>
    <dgm:pt modelId="{863DD714-EACE-4BFC-8CF3-EF38005685DD}" type="pres">
      <dgm:prSet presAssocID="{FCAD4DF7-2480-4026-A1A9-C186AA59FD0A}" presName="childShape" presStyleCnt="0"/>
      <dgm:spPr/>
    </dgm:pt>
    <dgm:pt modelId="{61CA9519-FD94-4A5F-BE5E-BC93A9442503}" type="pres">
      <dgm:prSet presAssocID="{BEC06008-F971-4181-A35E-94CD16895CF0}" presName="root" presStyleCnt="0"/>
      <dgm:spPr/>
    </dgm:pt>
    <dgm:pt modelId="{DCA6C4FC-54ED-4541-951C-64E523A5690B}" type="pres">
      <dgm:prSet presAssocID="{BEC06008-F971-4181-A35E-94CD16895CF0}" presName="rootComposite" presStyleCnt="0"/>
      <dgm:spPr/>
    </dgm:pt>
    <dgm:pt modelId="{31CFA316-D73E-441E-B754-47BC81DC0D04}" type="pres">
      <dgm:prSet presAssocID="{BEC06008-F971-4181-A35E-94CD16895CF0}" presName="rootText" presStyleLbl="node1" presStyleIdx="2" presStyleCnt="4" custScaleX="133015" custScaleY="135989"/>
      <dgm:spPr/>
      <dgm:t>
        <a:bodyPr/>
        <a:lstStyle/>
        <a:p>
          <a:endParaRPr lang="en-GB"/>
        </a:p>
      </dgm:t>
    </dgm:pt>
    <dgm:pt modelId="{2EF0E27B-D8A7-4661-B802-194588CA31FC}" type="pres">
      <dgm:prSet presAssocID="{BEC06008-F971-4181-A35E-94CD16895CF0}" presName="rootConnector" presStyleLbl="node1" presStyleIdx="2" presStyleCnt="4"/>
      <dgm:spPr/>
      <dgm:t>
        <a:bodyPr/>
        <a:lstStyle/>
        <a:p>
          <a:endParaRPr lang="en-GB"/>
        </a:p>
      </dgm:t>
    </dgm:pt>
    <dgm:pt modelId="{440D241D-1CB2-4E93-8B2C-DAFB6ABCD921}" type="pres">
      <dgm:prSet presAssocID="{BEC06008-F971-4181-A35E-94CD16895CF0}" presName="childShape" presStyleCnt="0"/>
      <dgm:spPr/>
    </dgm:pt>
    <dgm:pt modelId="{73EE3D4F-D560-4458-9986-7EDCA38D74A8}" type="pres">
      <dgm:prSet presAssocID="{53D277A3-8C1B-4F64-8CC1-085670361CFE}" presName="root" presStyleCnt="0"/>
      <dgm:spPr/>
    </dgm:pt>
    <dgm:pt modelId="{3E04BACF-3D89-458E-87A8-43E7E8F69817}" type="pres">
      <dgm:prSet presAssocID="{53D277A3-8C1B-4F64-8CC1-085670361CFE}" presName="rootComposite" presStyleCnt="0"/>
      <dgm:spPr/>
    </dgm:pt>
    <dgm:pt modelId="{EC3268D0-450D-4BE1-A648-C13DA1CC4FEB}" type="pres">
      <dgm:prSet presAssocID="{53D277A3-8C1B-4F64-8CC1-085670361CFE}" presName="rootText" presStyleLbl="node1" presStyleIdx="3" presStyleCnt="4" custScaleX="133015" custScaleY="135989"/>
      <dgm:spPr/>
      <dgm:t>
        <a:bodyPr/>
        <a:lstStyle/>
        <a:p>
          <a:endParaRPr lang="en-GB"/>
        </a:p>
      </dgm:t>
    </dgm:pt>
    <dgm:pt modelId="{4B33C01E-90CA-4ABE-9A80-B31E255DF411}" type="pres">
      <dgm:prSet presAssocID="{53D277A3-8C1B-4F64-8CC1-085670361CFE}" presName="rootConnector" presStyleLbl="node1" presStyleIdx="3" presStyleCnt="4"/>
      <dgm:spPr/>
      <dgm:t>
        <a:bodyPr/>
        <a:lstStyle/>
        <a:p>
          <a:endParaRPr lang="en-GB"/>
        </a:p>
      </dgm:t>
    </dgm:pt>
    <dgm:pt modelId="{17435BE0-59AD-4DCB-A8B2-A99AD8890D8E}" type="pres">
      <dgm:prSet presAssocID="{53D277A3-8C1B-4F64-8CC1-085670361CFE}" presName="childShape" presStyleCnt="0"/>
      <dgm:spPr/>
    </dgm:pt>
  </dgm:ptLst>
  <dgm:cxnLst>
    <dgm:cxn modelId="{E7824F6F-9A2F-42D9-8AE0-483A462F4C05}" srcId="{46190C9F-3BAF-4F3F-AB6D-C8137F12B4AE}" destId="{6E943D8D-9B26-441D-9923-A184EAE7263C}" srcOrd="0" destOrd="0" parTransId="{30396FB1-EB48-4155-B28C-1FCC8996B8FF}" sibTransId="{57AF411F-8443-4E30-A568-3915597E5FA0}"/>
    <dgm:cxn modelId="{52948AD8-4715-4F6A-8AE5-62D44FEBA61F}" srcId="{46190C9F-3BAF-4F3F-AB6D-C8137F12B4AE}" destId="{BEC06008-F971-4181-A35E-94CD16895CF0}" srcOrd="2" destOrd="0" parTransId="{69E17AC3-5E4B-4483-98C6-163D8FA5CFE6}" sibTransId="{483FF826-1946-4A2C-A525-F2747E89A54A}"/>
    <dgm:cxn modelId="{FFB9B92C-5C30-4A56-BCDF-E5D281D7E74B}" srcId="{46190C9F-3BAF-4F3F-AB6D-C8137F12B4AE}" destId="{FCAD4DF7-2480-4026-A1A9-C186AA59FD0A}" srcOrd="1" destOrd="0" parTransId="{C2EF5358-5A17-4136-86EB-39E438D12AB3}" sibTransId="{CEC7946D-0CF5-47CB-BBA6-BCF7FECF23F7}"/>
    <dgm:cxn modelId="{473E3200-31C5-479D-A2BF-B0A7678C709D}" type="presOf" srcId="{FCAD4DF7-2480-4026-A1A9-C186AA59FD0A}" destId="{F4A558FB-5899-49D2-A49A-F1E19B2B911C}" srcOrd="0" destOrd="0" presId="urn:microsoft.com/office/officeart/2005/8/layout/hierarchy3"/>
    <dgm:cxn modelId="{360D1126-EF71-4FC2-8746-170877C59086}" type="presOf" srcId="{6E943D8D-9B26-441D-9923-A184EAE7263C}" destId="{4EFB35D0-739F-4C5E-AE8C-61A5EA81980D}" srcOrd="0" destOrd="0" presId="urn:microsoft.com/office/officeart/2005/8/layout/hierarchy3"/>
    <dgm:cxn modelId="{5FBE50D7-731D-4B12-BAC0-D863EF0F58CF}" type="presOf" srcId="{6E943D8D-9B26-441D-9923-A184EAE7263C}" destId="{85DC64F4-524F-4F97-A2BD-E19DDCE72505}" srcOrd="1" destOrd="0" presId="urn:microsoft.com/office/officeart/2005/8/layout/hierarchy3"/>
    <dgm:cxn modelId="{E731EE77-CD6A-4F73-BCC2-A4B10F9EB49D}" type="presOf" srcId="{FCAD4DF7-2480-4026-A1A9-C186AA59FD0A}" destId="{A59964A3-2691-4BC4-A0B4-A67F8C067408}" srcOrd="1" destOrd="0" presId="urn:microsoft.com/office/officeart/2005/8/layout/hierarchy3"/>
    <dgm:cxn modelId="{2D65D637-B9BF-4334-A7C5-CCE92519B67C}" type="presOf" srcId="{BEC06008-F971-4181-A35E-94CD16895CF0}" destId="{31CFA316-D73E-441E-B754-47BC81DC0D04}" srcOrd="0" destOrd="0" presId="urn:microsoft.com/office/officeart/2005/8/layout/hierarchy3"/>
    <dgm:cxn modelId="{0ECF90E8-CE13-4A52-BB0D-E5FE1D24CF9D}" type="presOf" srcId="{BEC06008-F971-4181-A35E-94CD16895CF0}" destId="{2EF0E27B-D8A7-4661-B802-194588CA31FC}" srcOrd="1" destOrd="0" presId="urn:microsoft.com/office/officeart/2005/8/layout/hierarchy3"/>
    <dgm:cxn modelId="{2A75B626-7C09-4190-9E20-76419A046CE7}" srcId="{46190C9F-3BAF-4F3F-AB6D-C8137F12B4AE}" destId="{53D277A3-8C1B-4F64-8CC1-085670361CFE}" srcOrd="3" destOrd="0" parTransId="{5C402755-155B-43DB-9C98-FFA6BE80D304}" sibTransId="{00AC03E8-FDCD-454A-830E-1FE468EC593F}"/>
    <dgm:cxn modelId="{405F419C-06D0-4DF3-BB6C-43FED576AA98}" type="presOf" srcId="{46190C9F-3BAF-4F3F-AB6D-C8137F12B4AE}" destId="{E0228905-B9FF-43A3-802A-82267CACAB5E}" srcOrd="0" destOrd="0" presId="urn:microsoft.com/office/officeart/2005/8/layout/hierarchy3"/>
    <dgm:cxn modelId="{4C22C3F4-AB9E-4CB4-B73B-FB0FF8B40D39}" type="presOf" srcId="{53D277A3-8C1B-4F64-8CC1-085670361CFE}" destId="{EC3268D0-450D-4BE1-A648-C13DA1CC4FEB}" srcOrd="0" destOrd="0" presId="urn:microsoft.com/office/officeart/2005/8/layout/hierarchy3"/>
    <dgm:cxn modelId="{BDB0474D-0018-473D-94B7-F6165FBCDF71}" type="presOf" srcId="{53D277A3-8C1B-4F64-8CC1-085670361CFE}" destId="{4B33C01E-90CA-4ABE-9A80-B31E255DF411}" srcOrd="1" destOrd="0" presId="urn:microsoft.com/office/officeart/2005/8/layout/hierarchy3"/>
    <dgm:cxn modelId="{EE498424-60E8-4512-8F94-FE18BFAE688A}" type="presParOf" srcId="{E0228905-B9FF-43A3-802A-82267CACAB5E}" destId="{5664188C-CF0C-4129-882C-1806E902C88E}" srcOrd="0" destOrd="0" presId="urn:microsoft.com/office/officeart/2005/8/layout/hierarchy3"/>
    <dgm:cxn modelId="{707CDB77-1FDA-4D01-BB64-D808CDE1A609}" type="presParOf" srcId="{5664188C-CF0C-4129-882C-1806E902C88E}" destId="{186E7BE9-C560-4EBB-9091-8BBA1E175F7D}" srcOrd="0" destOrd="0" presId="urn:microsoft.com/office/officeart/2005/8/layout/hierarchy3"/>
    <dgm:cxn modelId="{4F30388A-772E-4E37-8E5B-1DE784CA642A}" type="presParOf" srcId="{186E7BE9-C560-4EBB-9091-8BBA1E175F7D}" destId="{4EFB35D0-739F-4C5E-AE8C-61A5EA81980D}" srcOrd="0" destOrd="0" presId="urn:microsoft.com/office/officeart/2005/8/layout/hierarchy3"/>
    <dgm:cxn modelId="{DF169D77-FC1E-4056-9D21-CCF8E0E40BC6}" type="presParOf" srcId="{186E7BE9-C560-4EBB-9091-8BBA1E175F7D}" destId="{85DC64F4-524F-4F97-A2BD-E19DDCE72505}" srcOrd="1" destOrd="0" presId="urn:microsoft.com/office/officeart/2005/8/layout/hierarchy3"/>
    <dgm:cxn modelId="{9F7C6BF8-55E0-4FED-A8D7-4470B73C3658}" type="presParOf" srcId="{5664188C-CF0C-4129-882C-1806E902C88E}" destId="{3FE917B4-7828-4CD2-A176-D0CA48E6BAEF}" srcOrd="1" destOrd="0" presId="urn:microsoft.com/office/officeart/2005/8/layout/hierarchy3"/>
    <dgm:cxn modelId="{1728BBEF-8657-43C8-AF25-3EC2A0D1398B}" type="presParOf" srcId="{E0228905-B9FF-43A3-802A-82267CACAB5E}" destId="{8C494D2F-176A-44AF-BBBB-3FF3BC4DBC3B}" srcOrd="1" destOrd="0" presId="urn:microsoft.com/office/officeart/2005/8/layout/hierarchy3"/>
    <dgm:cxn modelId="{77681A39-6629-4B78-AB99-0B5A16B24ADE}" type="presParOf" srcId="{8C494D2F-176A-44AF-BBBB-3FF3BC4DBC3B}" destId="{2BA16E0B-9E52-4D5B-8815-E0433ACA8688}" srcOrd="0" destOrd="0" presId="urn:microsoft.com/office/officeart/2005/8/layout/hierarchy3"/>
    <dgm:cxn modelId="{F11549A0-7855-4A78-8643-9BE0010D81A4}" type="presParOf" srcId="{2BA16E0B-9E52-4D5B-8815-E0433ACA8688}" destId="{F4A558FB-5899-49D2-A49A-F1E19B2B911C}" srcOrd="0" destOrd="0" presId="urn:microsoft.com/office/officeart/2005/8/layout/hierarchy3"/>
    <dgm:cxn modelId="{FB11ACE6-8ECC-4739-A67F-83F07EBD4997}" type="presParOf" srcId="{2BA16E0B-9E52-4D5B-8815-E0433ACA8688}" destId="{A59964A3-2691-4BC4-A0B4-A67F8C067408}" srcOrd="1" destOrd="0" presId="urn:microsoft.com/office/officeart/2005/8/layout/hierarchy3"/>
    <dgm:cxn modelId="{F4E21AF3-4A8E-47BD-8991-501093FEEB97}" type="presParOf" srcId="{8C494D2F-176A-44AF-BBBB-3FF3BC4DBC3B}" destId="{863DD714-EACE-4BFC-8CF3-EF38005685DD}" srcOrd="1" destOrd="0" presId="urn:microsoft.com/office/officeart/2005/8/layout/hierarchy3"/>
    <dgm:cxn modelId="{64C50F3D-C95E-4F14-B70A-3BF433A0C6DE}" type="presParOf" srcId="{E0228905-B9FF-43A3-802A-82267CACAB5E}" destId="{61CA9519-FD94-4A5F-BE5E-BC93A9442503}" srcOrd="2" destOrd="0" presId="urn:microsoft.com/office/officeart/2005/8/layout/hierarchy3"/>
    <dgm:cxn modelId="{125D6F38-DCD9-4B74-BBF1-E261C0EC1304}" type="presParOf" srcId="{61CA9519-FD94-4A5F-BE5E-BC93A9442503}" destId="{DCA6C4FC-54ED-4541-951C-64E523A5690B}" srcOrd="0" destOrd="0" presId="urn:microsoft.com/office/officeart/2005/8/layout/hierarchy3"/>
    <dgm:cxn modelId="{5B441490-4C65-410D-864E-E58F6E6F402D}" type="presParOf" srcId="{DCA6C4FC-54ED-4541-951C-64E523A5690B}" destId="{31CFA316-D73E-441E-B754-47BC81DC0D04}" srcOrd="0" destOrd="0" presId="urn:microsoft.com/office/officeart/2005/8/layout/hierarchy3"/>
    <dgm:cxn modelId="{3ED0F6A8-A10E-4CE8-A206-1B803AAD345F}" type="presParOf" srcId="{DCA6C4FC-54ED-4541-951C-64E523A5690B}" destId="{2EF0E27B-D8A7-4661-B802-194588CA31FC}" srcOrd="1" destOrd="0" presId="urn:microsoft.com/office/officeart/2005/8/layout/hierarchy3"/>
    <dgm:cxn modelId="{E98ECBF1-CE51-447F-8919-001B320AEC35}" type="presParOf" srcId="{61CA9519-FD94-4A5F-BE5E-BC93A9442503}" destId="{440D241D-1CB2-4E93-8B2C-DAFB6ABCD921}" srcOrd="1" destOrd="0" presId="urn:microsoft.com/office/officeart/2005/8/layout/hierarchy3"/>
    <dgm:cxn modelId="{7BFEFB7E-300B-43FE-B634-EBEE692BEB4A}" type="presParOf" srcId="{E0228905-B9FF-43A3-802A-82267CACAB5E}" destId="{73EE3D4F-D560-4458-9986-7EDCA38D74A8}" srcOrd="3" destOrd="0" presId="urn:microsoft.com/office/officeart/2005/8/layout/hierarchy3"/>
    <dgm:cxn modelId="{289D4D1C-F931-49E1-AFCA-DBDDB433FF36}" type="presParOf" srcId="{73EE3D4F-D560-4458-9986-7EDCA38D74A8}" destId="{3E04BACF-3D89-458E-87A8-43E7E8F69817}" srcOrd="0" destOrd="0" presId="urn:microsoft.com/office/officeart/2005/8/layout/hierarchy3"/>
    <dgm:cxn modelId="{9295B871-B395-459D-A3C9-E28EF4AC95F1}" type="presParOf" srcId="{3E04BACF-3D89-458E-87A8-43E7E8F69817}" destId="{EC3268D0-450D-4BE1-A648-C13DA1CC4FEB}" srcOrd="0" destOrd="0" presId="urn:microsoft.com/office/officeart/2005/8/layout/hierarchy3"/>
    <dgm:cxn modelId="{CAF6EDFD-20DF-4DCC-BA42-782ED2CD6125}" type="presParOf" srcId="{3E04BACF-3D89-458E-87A8-43E7E8F69817}" destId="{4B33C01E-90CA-4ABE-9A80-B31E255DF411}" srcOrd="1" destOrd="0" presId="urn:microsoft.com/office/officeart/2005/8/layout/hierarchy3"/>
    <dgm:cxn modelId="{DFAE39EA-259B-4907-90B8-FAC3AA64C7FA}" type="presParOf" srcId="{73EE3D4F-D560-4458-9986-7EDCA38D74A8}" destId="{17435BE0-59AD-4DCB-A8B2-A99AD8890D8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A59B92-2CE3-40E7-BAA5-FE511F5A09E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BF5751F0-918A-468E-B3A2-94A3A49871A7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US" sz="2400" smtClean="0">
              <a:latin typeface="Times" pitchFamily="18" charset="0"/>
              <a:cs typeface="Times" pitchFamily="18" charset="0"/>
            </a:rPr>
            <a:t>Canul cung cấp nồng độ oxy tương đối thấp</a:t>
          </a:r>
        </a:p>
        <a:p>
          <a:pPr algn="ctr"/>
          <a:r>
            <a:rPr lang="en-US" sz="2400" smtClean="0">
              <a:latin typeface="Times" pitchFamily="18" charset="0"/>
              <a:cs typeface="Times" pitchFamily="18" charset="0"/>
            </a:rPr>
            <a:t>(24-44%) ở thể tích 2-4 lít/phút</a:t>
          </a:r>
          <a:endParaRPr lang="en-GB" sz="2400" dirty="0">
            <a:latin typeface="Times" pitchFamily="18" charset="0"/>
            <a:cs typeface="Times" pitchFamily="18" charset="0"/>
          </a:endParaRPr>
        </a:p>
      </dgm:t>
    </dgm:pt>
    <dgm:pt modelId="{413062D4-F1D6-4A30-BE2C-06C1B98F1B13}" type="parTrans" cxnId="{BA031D59-A449-4F95-B4F2-76230E12A72D}">
      <dgm:prSet/>
      <dgm:spPr/>
      <dgm:t>
        <a:bodyPr/>
        <a:lstStyle/>
        <a:p>
          <a:endParaRPr lang="en-GB"/>
        </a:p>
      </dgm:t>
    </dgm:pt>
    <dgm:pt modelId="{A26DA2C3-C4B7-49EB-B583-FEC266B87093}" type="sibTrans" cxnId="{BA031D59-A449-4F95-B4F2-76230E12A72D}">
      <dgm:prSet/>
      <dgm:spPr/>
      <dgm:t>
        <a:bodyPr/>
        <a:lstStyle/>
        <a:p>
          <a:endParaRPr lang="en-GB"/>
        </a:p>
      </dgm:t>
    </dgm:pt>
    <dgm:pt modelId="{0387B95A-3F27-4B88-B957-E02F33C261EA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GB" sz="2400" smtClean="0">
              <a:latin typeface="Times" pitchFamily="18" charset="0"/>
              <a:cs typeface="Times" pitchFamily="18" charset="0"/>
            </a:rPr>
            <a:t>Tương đối thoải mái, rẻ tiền.</a:t>
          </a:r>
          <a:endParaRPr lang="en-GB" sz="2400" dirty="0">
            <a:latin typeface="Times" pitchFamily="18" charset="0"/>
            <a:cs typeface="Times" pitchFamily="18" charset="0"/>
          </a:endParaRPr>
        </a:p>
      </dgm:t>
    </dgm:pt>
    <dgm:pt modelId="{3308827A-B3BA-4E77-83A6-E329A62998A7}" type="parTrans" cxnId="{42977A8D-3863-49D7-84E3-DFD4C9A976F0}">
      <dgm:prSet/>
      <dgm:spPr/>
      <dgm:t>
        <a:bodyPr/>
        <a:lstStyle/>
        <a:p>
          <a:endParaRPr lang="en-GB"/>
        </a:p>
      </dgm:t>
    </dgm:pt>
    <dgm:pt modelId="{CBB8524B-45C6-45AF-A7D7-2D1EA85E49DE}" type="sibTrans" cxnId="{42977A8D-3863-49D7-84E3-DFD4C9A976F0}">
      <dgm:prSet/>
      <dgm:spPr/>
      <dgm:t>
        <a:bodyPr/>
        <a:lstStyle/>
        <a:p>
          <a:endParaRPr lang="en-GB"/>
        </a:p>
      </dgm:t>
    </dgm:pt>
    <dgm:pt modelId="{42E93AE1-8A4F-4B3B-B6DB-1202B211AC70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US" sz="2400" smtClean="0">
              <a:latin typeface="Times" pitchFamily="18" charset="0"/>
              <a:cs typeface="Times" pitchFamily="18" charset="0"/>
            </a:rPr>
            <a:t>Khi thể tích oxy trên 6 lít/phút</a:t>
          </a:r>
        </a:p>
        <a:p>
          <a:pPr algn="l"/>
          <a:r>
            <a:rPr lang="en-US" sz="2400" smtClean="0">
              <a:latin typeface="Times" pitchFamily="18" charset="0"/>
              <a:cs typeface="Times" pitchFamily="18" charset="0"/>
              <a:sym typeface="Wingdings" pitchFamily="2" charset="2"/>
            </a:rPr>
            <a:t>            </a:t>
          </a:r>
          <a:r>
            <a:rPr lang="en-US" sz="2400" smtClean="0">
              <a:latin typeface="Times" pitchFamily="18" charset="0"/>
              <a:cs typeface="Times" pitchFamily="18" charset="0"/>
            </a:rPr>
            <a:t> nuốt không khí</a:t>
          </a:r>
        </a:p>
        <a:p>
          <a:pPr algn="l"/>
          <a:r>
            <a:rPr lang="en-US" sz="2400" smtClean="0">
              <a:latin typeface="Times" pitchFamily="18" charset="0"/>
              <a:cs typeface="Times" pitchFamily="18" charset="0"/>
              <a:sym typeface="Wingdings" pitchFamily="2" charset="2"/>
            </a:rPr>
            <a:t>            </a:t>
          </a:r>
          <a:r>
            <a:rPr lang="en-US" sz="2400" smtClean="0">
              <a:latin typeface="Times" pitchFamily="18" charset="0"/>
              <a:cs typeface="Times" pitchFamily="18" charset="0"/>
            </a:rPr>
            <a:t>niêm mạc hầu dễ bị kích thích</a:t>
          </a:r>
          <a:endParaRPr lang="en-GB" sz="2400" dirty="0">
            <a:latin typeface="Times" pitchFamily="18" charset="0"/>
            <a:cs typeface="Times" pitchFamily="18" charset="0"/>
          </a:endParaRPr>
        </a:p>
      </dgm:t>
    </dgm:pt>
    <dgm:pt modelId="{B006F077-60B2-41BF-9BD3-467FD9B843F0}" type="parTrans" cxnId="{4C96C77E-5069-4933-9BAC-61500EC37CC8}">
      <dgm:prSet/>
      <dgm:spPr/>
      <dgm:t>
        <a:bodyPr/>
        <a:lstStyle/>
        <a:p>
          <a:endParaRPr lang="en-GB"/>
        </a:p>
      </dgm:t>
    </dgm:pt>
    <dgm:pt modelId="{B8084AB9-D624-421D-9949-F0D0F7279FDA}" type="sibTrans" cxnId="{4C96C77E-5069-4933-9BAC-61500EC37CC8}">
      <dgm:prSet/>
      <dgm:spPr/>
      <dgm:t>
        <a:bodyPr/>
        <a:lstStyle/>
        <a:p>
          <a:endParaRPr lang="en-GB"/>
        </a:p>
      </dgm:t>
    </dgm:pt>
    <dgm:pt modelId="{5E7C5461-BF7E-4371-9DF8-AD98529D7984}" type="pres">
      <dgm:prSet presAssocID="{45A59B92-2CE3-40E7-BAA5-FE511F5A09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4272A8-1765-4ECA-AF8E-59126B0AC185}" type="pres">
      <dgm:prSet presAssocID="{BF5751F0-918A-468E-B3A2-94A3A49871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CED8F9-3B15-45FE-9C2D-464CD3753C0A}" type="pres">
      <dgm:prSet presAssocID="{A26DA2C3-C4B7-49EB-B583-FEC266B87093}" presName="spacer" presStyleCnt="0"/>
      <dgm:spPr/>
      <dgm:t>
        <a:bodyPr/>
        <a:lstStyle/>
        <a:p>
          <a:endParaRPr lang="en-GB"/>
        </a:p>
      </dgm:t>
    </dgm:pt>
    <dgm:pt modelId="{38466C4E-BBF6-424E-8DEC-F6413A3242D4}" type="pres">
      <dgm:prSet presAssocID="{42E93AE1-8A4F-4B3B-B6DB-1202B211AC7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9B7043-5284-40B0-8326-9ABCAF6E634B}" type="pres">
      <dgm:prSet presAssocID="{B8084AB9-D624-421D-9949-F0D0F7279FDA}" presName="spacer" presStyleCnt="0"/>
      <dgm:spPr/>
      <dgm:t>
        <a:bodyPr/>
        <a:lstStyle/>
        <a:p>
          <a:endParaRPr lang="en-GB"/>
        </a:p>
      </dgm:t>
    </dgm:pt>
    <dgm:pt modelId="{0DF9D0E0-88F3-4F2F-9CB0-D411D63FD064}" type="pres">
      <dgm:prSet presAssocID="{0387B95A-3F27-4B88-B957-E02F33C261EA}" presName="parentText" presStyleLbl="node1" presStyleIdx="2" presStyleCnt="3" custScaleY="4597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F97CB5-C2D8-46B3-8D95-6604AF2600A5}" type="presOf" srcId="{42E93AE1-8A4F-4B3B-B6DB-1202B211AC70}" destId="{38466C4E-BBF6-424E-8DEC-F6413A3242D4}" srcOrd="0" destOrd="0" presId="urn:microsoft.com/office/officeart/2005/8/layout/vList2"/>
    <dgm:cxn modelId="{827177A7-F03B-462D-933E-6BBB83A792CE}" type="presOf" srcId="{0387B95A-3F27-4B88-B957-E02F33C261EA}" destId="{0DF9D0E0-88F3-4F2F-9CB0-D411D63FD064}" srcOrd="0" destOrd="0" presId="urn:microsoft.com/office/officeart/2005/8/layout/vList2"/>
    <dgm:cxn modelId="{3D459F7A-AFC1-4A5F-ACFF-E01C1984EF58}" type="presOf" srcId="{BF5751F0-918A-468E-B3A2-94A3A49871A7}" destId="{A14272A8-1765-4ECA-AF8E-59126B0AC185}" srcOrd="0" destOrd="0" presId="urn:microsoft.com/office/officeart/2005/8/layout/vList2"/>
    <dgm:cxn modelId="{42977A8D-3863-49D7-84E3-DFD4C9A976F0}" srcId="{45A59B92-2CE3-40E7-BAA5-FE511F5A09EB}" destId="{0387B95A-3F27-4B88-B957-E02F33C261EA}" srcOrd="2" destOrd="0" parTransId="{3308827A-B3BA-4E77-83A6-E329A62998A7}" sibTransId="{CBB8524B-45C6-45AF-A7D7-2D1EA85E49DE}"/>
    <dgm:cxn modelId="{E28D0DDB-4167-4C68-8666-37CA7CF52EBB}" type="presOf" srcId="{45A59B92-2CE3-40E7-BAA5-FE511F5A09EB}" destId="{5E7C5461-BF7E-4371-9DF8-AD98529D7984}" srcOrd="0" destOrd="0" presId="urn:microsoft.com/office/officeart/2005/8/layout/vList2"/>
    <dgm:cxn modelId="{4C96C77E-5069-4933-9BAC-61500EC37CC8}" srcId="{45A59B92-2CE3-40E7-BAA5-FE511F5A09EB}" destId="{42E93AE1-8A4F-4B3B-B6DB-1202B211AC70}" srcOrd="1" destOrd="0" parTransId="{B006F077-60B2-41BF-9BD3-467FD9B843F0}" sibTransId="{B8084AB9-D624-421D-9949-F0D0F7279FDA}"/>
    <dgm:cxn modelId="{BA031D59-A449-4F95-B4F2-76230E12A72D}" srcId="{45A59B92-2CE3-40E7-BAA5-FE511F5A09EB}" destId="{BF5751F0-918A-468E-B3A2-94A3A49871A7}" srcOrd="0" destOrd="0" parTransId="{413062D4-F1D6-4A30-BE2C-06C1B98F1B13}" sibTransId="{A26DA2C3-C4B7-49EB-B583-FEC266B87093}"/>
    <dgm:cxn modelId="{A8607458-AE49-44D8-81A2-352B947A1F64}" type="presParOf" srcId="{5E7C5461-BF7E-4371-9DF8-AD98529D7984}" destId="{A14272A8-1765-4ECA-AF8E-59126B0AC185}" srcOrd="0" destOrd="0" presId="urn:microsoft.com/office/officeart/2005/8/layout/vList2"/>
    <dgm:cxn modelId="{00635BEC-560C-475D-96E2-A8D63C1E6CCE}" type="presParOf" srcId="{5E7C5461-BF7E-4371-9DF8-AD98529D7984}" destId="{D6CED8F9-3B15-45FE-9C2D-464CD3753C0A}" srcOrd="1" destOrd="0" presId="urn:microsoft.com/office/officeart/2005/8/layout/vList2"/>
    <dgm:cxn modelId="{7B700D05-92DB-46FA-AFA1-441A2C7E2A35}" type="presParOf" srcId="{5E7C5461-BF7E-4371-9DF8-AD98529D7984}" destId="{38466C4E-BBF6-424E-8DEC-F6413A3242D4}" srcOrd="2" destOrd="0" presId="urn:microsoft.com/office/officeart/2005/8/layout/vList2"/>
    <dgm:cxn modelId="{CF2BE2D7-63B3-48EE-8350-FB980DDE1B1E}" type="presParOf" srcId="{5E7C5461-BF7E-4371-9DF8-AD98529D7984}" destId="{D09B7043-5284-40B0-8326-9ABCAF6E634B}" srcOrd="3" destOrd="0" presId="urn:microsoft.com/office/officeart/2005/8/layout/vList2"/>
    <dgm:cxn modelId="{00027361-FB39-4C36-A1B3-DDA0B7420D3D}" type="presParOf" srcId="{5E7C5461-BF7E-4371-9DF8-AD98529D7984}" destId="{0DF9D0E0-88F3-4F2F-9CB0-D411D63FD0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7B7D80-AD20-47E5-B9FC-B447338395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12DCF71-82EB-4511-A733-9313C2F3D036}">
      <dgm:prSet phldrT="[Text]"/>
      <dgm:spPr>
        <a:solidFill>
          <a:srgbClr val="FFFF00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Cung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cấp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liều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lượng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oxy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tối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thiểu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 5 l/p </a:t>
          </a:r>
          <a:endParaRPr lang="en-GB" dirty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</dgm:t>
    </dgm:pt>
    <dgm:pt modelId="{79B16A94-266C-42C1-B886-3BCFE07339B1}" type="parTrans" cxnId="{D1EC0C3F-100B-4D64-9667-20E14CE3A7FE}">
      <dgm:prSet/>
      <dgm:spPr/>
      <dgm:t>
        <a:bodyPr/>
        <a:lstStyle/>
        <a:p>
          <a:endParaRPr lang="en-GB"/>
        </a:p>
      </dgm:t>
    </dgm:pt>
    <dgm:pt modelId="{85718D2A-F223-4969-BC99-9E12DF1707A5}" type="sibTrans" cxnId="{D1EC0C3F-100B-4D64-9667-20E14CE3A7FE}">
      <dgm:prSet/>
      <dgm:spPr/>
      <dgm:t>
        <a:bodyPr/>
        <a:lstStyle/>
        <a:p>
          <a:endParaRPr lang="en-GB">
            <a:latin typeface="Times" pitchFamily="18" charset="0"/>
            <a:cs typeface="Times" pitchFamily="18" charset="0"/>
          </a:endParaRPr>
        </a:p>
      </dgm:t>
    </dgm:pt>
    <dgm:pt modelId="{7BE4DF1D-A3DF-435C-99AA-18CCE44970F2}">
      <dgm:prSet phldrT="[Text]"/>
      <dgm:spPr>
        <a:solidFill>
          <a:srgbClr val="A7C0C1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Khi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thể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tích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oxy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dưới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6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lít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/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phút</a:t>
          </a:r>
          <a:endParaRPr lang="en-GB" dirty="0" smtClean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  <a:p>
          <a:pPr algn="l"/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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Hít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CO</a:t>
          </a:r>
          <a:r>
            <a:rPr lang="en-GB" baseline="-2500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2</a:t>
          </a:r>
          <a:r>
            <a:rPr lang="en-GB" baseline="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</a:t>
          </a:r>
          <a:r>
            <a:rPr lang="en-GB" baseline="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vào</a:t>
          </a:r>
          <a:r>
            <a:rPr lang="en-GB" baseline="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</a:t>
          </a:r>
          <a:r>
            <a:rPr lang="en-GB" baseline="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lại</a:t>
          </a:r>
          <a:r>
            <a:rPr lang="en-GB" baseline="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.</a:t>
          </a:r>
          <a:endParaRPr lang="en-GB" dirty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</dgm:t>
    </dgm:pt>
    <dgm:pt modelId="{30FBE59C-13CD-4647-8832-BED6B9C6FA13}" type="parTrans" cxnId="{91D4D429-DEFC-47A2-AE03-AB0D119272E3}">
      <dgm:prSet/>
      <dgm:spPr/>
      <dgm:t>
        <a:bodyPr/>
        <a:lstStyle/>
        <a:p>
          <a:endParaRPr lang="en-GB"/>
        </a:p>
      </dgm:t>
    </dgm:pt>
    <dgm:pt modelId="{32FBAAE8-D460-4234-808B-AB6FDE953937}" type="sibTrans" cxnId="{91D4D429-DEFC-47A2-AE03-AB0D119272E3}">
      <dgm:prSet/>
      <dgm:spPr/>
      <dgm:t>
        <a:bodyPr/>
        <a:lstStyle/>
        <a:p>
          <a:endParaRPr lang="en-GB"/>
        </a:p>
      </dgm:t>
    </dgm:pt>
    <dgm:pt modelId="{90F1EF90-445C-4D9C-AB9F-2FCB5E7AFF6C}">
      <dgm:prSet phldrT="[Text]"/>
      <dgm:spPr>
        <a:solidFill>
          <a:srgbClr val="62F04A"/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Thoải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mái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,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rẻ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tiền</a:t>
          </a:r>
          <a:r>
            <a:rPr lang="en-GB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.</a:t>
          </a:r>
          <a:endParaRPr lang="en-GB" dirty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</dgm:t>
    </dgm:pt>
    <dgm:pt modelId="{B827F1AA-F4C8-45A7-86D0-09FA69F7A7AB}" type="parTrans" cxnId="{5126D14D-6622-4243-90BD-259D5950B7CB}">
      <dgm:prSet/>
      <dgm:spPr/>
      <dgm:t>
        <a:bodyPr/>
        <a:lstStyle/>
        <a:p>
          <a:endParaRPr lang="en-GB"/>
        </a:p>
      </dgm:t>
    </dgm:pt>
    <dgm:pt modelId="{D7BD81C6-D386-495E-9377-CC58DDBFCBB6}" type="sibTrans" cxnId="{5126D14D-6622-4243-90BD-259D5950B7CB}">
      <dgm:prSet/>
      <dgm:spPr/>
      <dgm:t>
        <a:bodyPr/>
        <a:lstStyle/>
        <a:p>
          <a:endParaRPr lang="en-GB"/>
        </a:p>
      </dgm:t>
    </dgm:pt>
    <dgm:pt modelId="{7CBCF3C7-20C2-4960-B83C-4688B242AC99}" type="pres">
      <dgm:prSet presAssocID="{C57B7D80-AD20-47E5-B9FC-B447338395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13C3D3F9-5C16-49D5-84DD-EEC4D75C824D}" type="pres">
      <dgm:prSet presAssocID="{C57B7D80-AD20-47E5-B9FC-B447338395F9}" presName="Name1" presStyleCnt="0"/>
      <dgm:spPr/>
    </dgm:pt>
    <dgm:pt modelId="{DC79CE4F-170A-4C7A-9F93-911A6EF5E27E}" type="pres">
      <dgm:prSet presAssocID="{C57B7D80-AD20-47E5-B9FC-B447338395F9}" presName="cycle" presStyleCnt="0"/>
      <dgm:spPr/>
    </dgm:pt>
    <dgm:pt modelId="{1FD44708-04A2-46E8-8232-189C790D8B57}" type="pres">
      <dgm:prSet presAssocID="{C57B7D80-AD20-47E5-B9FC-B447338395F9}" presName="srcNode" presStyleLbl="node1" presStyleIdx="0" presStyleCnt="3"/>
      <dgm:spPr/>
    </dgm:pt>
    <dgm:pt modelId="{9970B47E-7D63-465C-BDBA-5CA83959DC62}" type="pres">
      <dgm:prSet presAssocID="{C57B7D80-AD20-47E5-B9FC-B447338395F9}" presName="conn" presStyleLbl="parChTrans1D2" presStyleIdx="0" presStyleCnt="1"/>
      <dgm:spPr/>
      <dgm:t>
        <a:bodyPr/>
        <a:lstStyle/>
        <a:p>
          <a:endParaRPr lang="en-GB"/>
        </a:p>
      </dgm:t>
    </dgm:pt>
    <dgm:pt modelId="{1202F6E0-A3CC-465A-A8A2-45ED90FD65F9}" type="pres">
      <dgm:prSet presAssocID="{C57B7D80-AD20-47E5-B9FC-B447338395F9}" presName="extraNode" presStyleLbl="node1" presStyleIdx="0" presStyleCnt="3"/>
      <dgm:spPr/>
    </dgm:pt>
    <dgm:pt modelId="{4F3ECFB6-690A-41E5-B588-54427A4BABAF}" type="pres">
      <dgm:prSet presAssocID="{C57B7D80-AD20-47E5-B9FC-B447338395F9}" presName="dstNode" presStyleLbl="node1" presStyleIdx="0" presStyleCnt="3"/>
      <dgm:spPr/>
    </dgm:pt>
    <dgm:pt modelId="{3125E55E-B806-4854-936F-02E97BEE6C60}" type="pres">
      <dgm:prSet presAssocID="{A12DCF71-82EB-4511-A733-9313C2F3D0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B2EFD4-912D-4FFC-AF67-B10CE19C5269}" type="pres">
      <dgm:prSet presAssocID="{A12DCF71-82EB-4511-A733-9313C2F3D036}" presName="accent_1" presStyleCnt="0"/>
      <dgm:spPr/>
    </dgm:pt>
    <dgm:pt modelId="{93F8B637-0B44-4D1D-904F-A08676288B67}" type="pres">
      <dgm:prSet presAssocID="{A12DCF71-82EB-4511-A733-9313C2F3D036}" presName="accentRepeatNode" presStyleLbl="solidFgAcc1" presStyleIdx="0" presStyleCnt="3" custScaleX="52562" custScaleY="53594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B0C22463-77CE-4285-B3B2-32B0ACB7C92D}" type="pres">
      <dgm:prSet presAssocID="{7BE4DF1D-A3DF-435C-99AA-18CCE44970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3ADDEF-9560-4A15-8CBB-D10A2BE03D41}" type="pres">
      <dgm:prSet presAssocID="{7BE4DF1D-A3DF-435C-99AA-18CCE44970F2}" presName="accent_2" presStyleCnt="0"/>
      <dgm:spPr/>
    </dgm:pt>
    <dgm:pt modelId="{5CFF1BC9-5B07-4FF4-B33A-6D692EA59804}" type="pres">
      <dgm:prSet presAssocID="{7BE4DF1D-A3DF-435C-99AA-18CCE44970F2}" presName="accentRepeatNode" presStyleLbl="solidFgAcc1" presStyleIdx="1" presStyleCnt="3" custScaleX="52562" custScaleY="53594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228AD8C6-4228-4248-BADC-4E8D777EB4EC}" type="pres">
      <dgm:prSet presAssocID="{90F1EF90-445C-4D9C-AB9F-2FCB5E7AFF6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7A2FA0-9EA1-446D-80EB-E31CBBE4BC1A}" type="pres">
      <dgm:prSet presAssocID="{90F1EF90-445C-4D9C-AB9F-2FCB5E7AFF6C}" presName="accent_3" presStyleCnt="0"/>
      <dgm:spPr/>
    </dgm:pt>
    <dgm:pt modelId="{30E3BCF7-45DC-45E6-8C55-95FF1C5E4EEE}" type="pres">
      <dgm:prSet presAssocID="{90F1EF90-445C-4D9C-AB9F-2FCB5E7AFF6C}" presName="accentRepeatNode" presStyleLbl="solidFgAcc1" presStyleIdx="2" presStyleCnt="3" custScaleX="52562" custScaleY="53594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</dgm:ptLst>
  <dgm:cxnLst>
    <dgm:cxn modelId="{F7A64199-057F-4038-B37A-00C72EE9EBF9}" type="presOf" srcId="{A12DCF71-82EB-4511-A733-9313C2F3D036}" destId="{3125E55E-B806-4854-936F-02E97BEE6C60}" srcOrd="0" destOrd="0" presId="urn:microsoft.com/office/officeart/2008/layout/VerticalCurvedList"/>
    <dgm:cxn modelId="{C87F0D04-ABD2-4C72-ABDD-FA63943EFE01}" type="presOf" srcId="{C57B7D80-AD20-47E5-B9FC-B447338395F9}" destId="{7CBCF3C7-20C2-4960-B83C-4688B242AC99}" srcOrd="0" destOrd="0" presId="urn:microsoft.com/office/officeart/2008/layout/VerticalCurvedList"/>
    <dgm:cxn modelId="{27F9B7F6-3152-437C-880A-5220801346F4}" type="presOf" srcId="{85718D2A-F223-4969-BC99-9E12DF1707A5}" destId="{9970B47E-7D63-465C-BDBA-5CA83959DC62}" srcOrd="0" destOrd="0" presId="urn:microsoft.com/office/officeart/2008/layout/VerticalCurvedList"/>
    <dgm:cxn modelId="{5126D14D-6622-4243-90BD-259D5950B7CB}" srcId="{C57B7D80-AD20-47E5-B9FC-B447338395F9}" destId="{90F1EF90-445C-4D9C-AB9F-2FCB5E7AFF6C}" srcOrd="2" destOrd="0" parTransId="{B827F1AA-F4C8-45A7-86D0-09FA69F7A7AB}" sibTransId="{D7BD81C6-D386-495E-9377-CC58DDBFCBB6}"/>
    <dgm:cxn modelId="{80F73FBA-A97B-4780-A789-2BEDFC48EA12}" type="presOf" srcId="{90F1EF90-445C-4D9C-AB9F-2FCB5E7AFF6C}" destId="{228AD8C6-4228-4248-BADC-4E8D777EB4EC}" srcOrd="0" destOrd="0" presId="urn:microsoft.com/office/officeart/2008/layout/VerticalCurvedList"/>
    <dgm:cxn modelId="{2315D78E-5D03-474A-8999-C081F6B48BFB}" type="presOf" srcId="{7BE4DF1D-A3DF-435C-99AA-18CCE44970F2}" destId="{B0C22463-77CE-4285-B3B2-32B0ACB7C92D}" srcOrd="0" destOrd="0" presId="urn:microsoft.com/office/officeart/2008/layout/VerticalCurvedList"/>
    <dgm:cxn modelId="{91D4D429-DEFC-47A2-AE03-AB0D119272E3}" srcId="{C57B7D80-AD20-47E5-B9FC-B447338395F9}" destId="{7BE4DF1D-A3DF-435C-99AA-18CCE44970F2}" srcOrd="1" destOrd="0" parTransId="{30FBE59C-13CD-4647-8832-BED6B9C6FA13}" sibTransId="{32FBAAE8-D460-4234-808B-AB6FDE953937}"/>
    <dgm:cxn modelId="{D1EC0C3F-100B-4D64-9667-20E14CE3A7FE}" srcId="{C57B7D80-AD20-47E5-B9FC-B447338395F9}" destId="{A12DCF71-82EB-4511-A733-9313C2F3D036}" srcOrd="0" destOrd="0" parTransId="{79B16A94-266C-42C1-B886-3BCFE07339B1}" sibTransId="{85718D2A-F223-4969-BC99-9E12DF1707A5}"/>
    <dgm:cxn modelId="{7909C539-9035-4745-8272-5E010495D854}" type="presParOf" srcId="{7CBCF3C7-20C2-4960-B83C-4688B242AC99}" destId="{13C3D3F9-5C16-49D5-84DD-EEC4D75C824D}" srcOrd="0" destOrd="0" presId="urn:microsoft.com/office/officeart/2008/layout/VerticalCurvedList"/>
    <dgm:cxn modelId="{D5DA991A-5A6A-4FF7-8B1C-CF4F3D1A4A79}" type="presParOf" srcId="{13C3D3F9-5C16-49D5-84DD-EEC4D75C824D}" destId="{DC79CE4F-170A-4C7A-9F93-911A6EF5E27E}" srcOrd="0" destOrd="0" presId="urn:microsoft.com/office/officeart/2008/layout/VerticalCurvedList"/>
    <dgm:cxn modelId="{51B5C12F-7827-4CE8-AFA5-A643A823B549}" type="presParOf" srcId="{DC79CE4F-170A-4C7A-9F93-911A6EF5E27E}" destId="{1FD44708-04A2-46E8-8232-189C790D8B57}" srcOrd="0" destOrd="0" presId="urn:microsoft.com/office/officeart/2008/layout/VerticalCurvedList"/>
    <dgm:cxn modelId="{7DB00C6D-ADD8-452B-9B8F-E106D9BC443E}" type="presParOf" srcId="{DC79CE4F-170A-4C7A-9F93-911A6EF5E27E}" destId="{9970B47E-7D63-465C-BDBA-5CA83959DC62}" srcOrd="1" destOrd="0" presId="urn:microsoft.com/office/officeart/2008/layout/VerticalCurvedList"/>
    <dgm:cxn modelId="{9CD9E287-DE95-4075-BF2B-9956F1ADDB45}" type="presParOf" srcId="{DC79CE4F-170A-4C7A-9F93-911A6EF5E27E}" destId="{1202F6E0-A3CC-465A-A8A2-45ED90FD65F9}" srcOrd="2" destOrd="0" presId="urn:microsoft.com/office/officeart/2008/layout/VerticalCurvedList"/>
    <dgm:cxn modelId="{67067110-13B6-4967-8B3C-637CE212A49C}" type="presParOf" srcId="{DC79CE4F-170A-4C7A-9F93-911A6EF5E27E}" destId="{4F3ECFB6-690A-41E5-B588-54427A4BABAF}" srcOrd="3" destOrd="0" presId="urn:microsoft.com/office/officeart/2008/layout/VerticalCurvedList"/>
    <dgm:cxn modelId="{C543D254-ADBE-475C-A25A-04103EDF536B}" type="presParOf" srcId="{13C3D3F9-5C16-49D5-84DD-EEC4D75C824D}" destId="{3125E55E-B806-4854-936F-02E97BEE6C60}" srcOrd="1" destOrd="0" presId="urn:microsoft.com/office/officeart/2008/layout/VerticalCurvedList"/>
    <dgm:cxn modelId="{D7A9C5D3-A69F-4F68-B0A3-2B97A719EB5D}" type="presParOf" srcId="{13C3D3F9-5C16-49D5-84DD-EEC4D75C824D}" destId="{21B2EFD4-912D-4FFC-AF67-B10CE19C5269}" srcOrd="2" destOrd="0" presId="urn:microsoft.com/office/officeart/2008/layout/VerticalCurvedList"/>
    <dgm:cxn modelId="{8EBD779F-6D72-4CBF-BBF1-38664D43037E}" type="presParOf" srcId="{21B2EFD4-912D-4FFC-AF67-B10CE19C5269}" destId="{93F8B637-0B44-4D1D-904F-A08676288B67}" srcOrd="0" destOrd="0" presId="urn:microsoft.com/office/officeart/2008/layout/VerticalCurvedList"/>
    <dgm:cxn modelId="{A4CFB4CE-63CC-4BB2-8111-2C6B78C2861E}" type="presParOf" srcId="{13C3D3F9-5C16-49D5-84DD-EEC4D75C824D}" destId="{B0C22463-77CE-4285-B3B2-32B0ACB7C92D}" srcOrd="3" destOrd="0" presId="urn:microsoft.com/office/officeart/2008/layout/VerticalCurvedList"/>
    <dgm:cxn modelId="{56A352B6-029C-4E52-9F10-43377A7AA3ED}" type="presParOf" srcId="{13C3D3F9-5C16-49D5-84DD-EEC4D75C824D}" destId="{923ADDEF-9560-4A15-8CBB-D10A2BE03D41}" srcOrd="4" destOrd="0" presId="urn:microsoft.com/office/officeart/2008/layout/VerticalCurvedList"/>
    <dgm:cxn modelId="{323C919B-1BFE-4328-99DB-A3CF540CF3D2}" type="presParOf" srcId="{923ADDEF-9560-4A15-8CBB-D10A2BE03D41}" destId="{5CFF1BC9-5B07-4FF4-B33A-6D692EA59804}" srcOrd="0" destOrd="0" presId="urn:microsoft.com/office/officeart/2008/layout/VerticalCurvedList"/>
    <dgm:cxn modelId="{DA82F538-2887-4A3E-817E-62065C5E833C}" type="presParOf" srcId="{13C3D3F9-5C16-49D5-84DD-EEC4D75C824D}" destId="{228AD8C6-4228-4248-BADC-4E8D777EB4EC}" srcOrd="5" destOrd="0" presId="urn:microsoft.com/office/officeart/2008/layout/VerticalCurvedList"/>
    <dgm:cxn modelId="{0056ECFD-5212-48A7-9596-B5E18E9E4AF2}" type="presParOf" srcId="{13C3D3F9-5C16-49D5-84DD-EEC4D75C824D}" destId="{227A2FA0-9EA1-446D-80EB-E31CBBE4BC1A}" srcOrd="6" destOrd="0" presId="urn:microsoft.com/office/officeart/2008/layout/VerticalCurvedList"/>
    <dgm:cxn modelId="{F72FA414-2AFE-44F7-8903-E37F303B0158}" type="presParOf" srcId="{227A2FA0-9EA1-446D-80EB-E31CBBE4BC1A}" destId="{30E3BCF7-45DC-45E6-8C55-95FF1C5E4E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2DC637-4E53-4940-AEA7-134D77B39160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AA18344-A740-4703-825B-D79F6D578D7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GB" sz="28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Trẻ</a:t>
          </a:r>
          <a:r>
            <a:rPr lang="en-GB" sz="28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8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em</a:t>
          </a:r>
          <a:endParaRPr lang="en-GB" sz="28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gm:t>
    </dgm:pt>
    <dgm:pt modelId="{54FFDA78-5267-426B-A5CD-917914974072}" type="parTrans" cxnId="{E30077C9-0E10-459E-B998-1F028E8B44FD}">
      <dgm:prSet/>
      <dgm:spPr/>
      <dgm:t>
        <a:bodyPr/>
        <a:lstStyle/>
        <a:p>
          <a:endParaRPr lang="en-GB"/>
        </a:p>
      </dgm:t>
    </dgm:pt>
    <dgm:pt modelId="{29DF4C71-6868-4C58-8EF6-CE176C7CAB89}" type="sibTrans" cxnId="{E30077C9-0E10-459E-B998-1F028E8B44F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4BDD28A4-50EE-4E68-AB1D-5735D79E0187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en-GB" sz="28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Người</a:t>
          </a:r>
          <a:r>
            <a:rPr lang="en-GB" sz="28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8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lớn</a:t>
          </a:r>
          <a:endParaRPr lang="en-GB" sz="28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gm:t>
    </dgm:pt>
    <dgm:pt modelId="{637CBCBC-8144-42BA-8D98-2085F461CDDF}" type="parTrans" cxnId="{380A8262-48DD-49C6-B25B-B6831D7B36E7}">
      <dgm:prSet/>
      <dgm:spPr/>
      <dgm:t>
        <a:bodyPr/>
        <a:lstStyle/>
        <a:p>
          <a:endParaRPr lang="en-GB"/>
        </a:p>
      </dgm:t>
    </dgm:pt>
    <dgm:pt modelId="{6FFA2512-7A2C-4C9A-9E16-2052C81A4877}" type="sibTrans" cxnId="{380A8262-48DD-49C6-B25B-B6831D7B36E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AB444E05-4408-4C70-A78C-7D5974E693E0}" type="pres">
      <dgm:prSet presAssocID="{D82DC637-4E53-4940-AEA7-134D77B391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27236282-0A6D-446A-9CAC-8DB90B6DA8AC}" type="pres">
      <dgm:prSet presAssocID="{D82DC637-4E53-4940-AEA7-134D77B39160}" presName="dot1" presStyleLbl="alignNode1" presStyleIdx="0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F25166F-4B06-4EC2-B126-4832DBF6C277}" type="pres">
      <dgm:prSet presAssocID="{D82DC637-4E53-4940-AEA7-134D77B39160}" presName="dot2" presStyleLbl="alignNode1" presStyleIdx="1" presStyleCnt="1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014C3000-3970-4125-979A-48625E38B17A}" type="pres">
      <dgm:prSet presAssocID="{D82DC637-4E53-4940-AEA7-134D77B39160}" presName="dot3" presStyleLbl="alignNode1" presStyleIdx="2" presStyleCnt="10"/>
      <dgm:spPr/>
    </dgm:pt>
    <dgm:pt modelId="{97D80104-1210-4592-BBCF-9339E9584C37}" type="pres">
      <dgm:prSet presAssocID="{D82DC637-4E53-4940-AEA7-134D77B39160}" presName="dotArrow1" presStyleLbl="alignNode1" presStyleIdx="3" presStyleCnt="10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C694AC6-795D-43E6-8028-546631DB913D}" type="pres">
      <dgm:prSet presAssocID="{D82DC637-4E53-4940-AEA7-134D77B39160}" presName="dotArrow2" presStyleLbl="alignNode1" presStyleIdx="4" presStyleCnt="10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226812F-CDEB-4066-AAF6-29F660FA910D}" type="pres">
      <dgm:prSet presAssocID="{D82DC637-4E53-4940-AEA7-134D77B39160}" presName="dotArrow3" presStyleLbl="alignNode1" presStyleIdx="5" presStyleCnt="10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7408148-D329-4EAA-A676-DD0EA8509047}" type="pres">
      <dgm:prSet presAssocID="{D82DC637-4E53-4940-AEA7-134D77B39160}" presName="dotArrow4" presStyleLbl="alignNode1" presStyleIdx="6" presStyleCnt="10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DB6C5F36-CC80-4357-8049-DAA6157070D8}" type="pres">
      <dgm:prSet presAssocID="{D82DC637-4E53-4940-AEA7-134D77B39160}" presName="dotArrow5" presStyleLbl="alignNode1" presStyleIdx="7" presStyleCnt="10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D1052FF-DEAB-4D9F-96F7-FCE8D0075F14}" type="pres">
      <dgm:prSet presAssocID="{D82DC637-4E53-4940-AEA7-134D77B39160}" presName="dotArrow6" presStyleLbl="alignNode1" presStyleIdx="8" presStyleCnt="10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GB"/>
        </a:p>
      </dgm:t>
    </dgm:pt>
    <dgm:pt modelId="{BB3B2A9D-DFFA-4A88-88EB-99892103B59C}" type="pres">
      <dgm:prSet presAssocID="{D82DC637-4E53-4940-AEA7-134D77B39160}" presName="dotArrow7" presStyleLbl="alignNode1" presStyleIdx="9" presStyleCnt="10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DD31588-04EB-4889-B3DD-CFD67EE49C70}" type="pres">
      <dgm:prSet presAssocID="{DAA18344-A740-4703-825B-D79F6D578D7F}" presName="parTx1" presStyleLbl="node1" presStyleIdx="0" presStyleCnt="2" custScaleX="83194" custScaleY="63750"/>
      <dgm:spPr/>
      <dgm:t>
        <a:bodyPr/>
        <a:lstStyle/>
        <a:p>
          <a:endParaRPr lang="en-GB"/>
        </a:p>
      </dgm:t>
    </dgm:pt>
    <dgm:pt modelId="{EEE3054C-2F51-42D3-8D4F-B83A085CF1E8}" type="pres">
      <dgm:prSet presAssocID="{29DF4C71-6868-4C58-8EF6-CE176C7CAB89}" presName="picture1" presStyleCnt="0"/>
      <dgm:spPr/>
    </dgm:pt>
    <dgm:pt modelId="{42BD08B9-D97A-4221-9D8F-7D4D68B4DC52}" type="pres">
      <dgm:prSet presAssocID="{29DF4C71-6868-4C58-8EF6-CE176C7CAB89}" presName="imageRepeatNode" presStyleLbl="fgImgPlace1" presStyleIdx="0" presStyleCnt="2" custScaleX="153087" custScaleY="149657" custLinFactNeighborX="-12235" custLinFactNeighborY="-21774"/>
      <dgm:spPr/>
      <dgm:t>
        <a:bodyPr/>
        <a:lstStyle/>
        <a:p>
          <a:endParaRPr lang="en-GB"/>
        </a:p>
      </dgm:t>
    </dgm:pt>
    <dgm:pt modelId="{06DFD18E-EDEA-4A4E-8228-6575C111D7F3}" type="pres">
      <dgm:prSet presAssocID="{4BDD28A4-50EE-4E68-AB1D-5735D79E0187}" presName="parTx2" presStyleLbl="node1" presStyleIdx="1" presStyleCnt="2" custScaleX="83194" custScaleY="63750"/>
      <dgm:spPr/>
      <dgm:t>
        <a:bodyPr/>
        <a:lstStyle/>
        <a:p>
          <a:endParaRPr lang="en-GB"/>
        </a:p>
      </dgm:t>
    </dgm:pt>
    <dgm:pt modelId="{620F8B63-27AB-4AF7-91AD-E0B46A9DC49A}" type="pres">
      <dgm:prSet presAssocID="{6FFA2512-7A2C-4C9A-9E16-2052C81A4877}" presName="picture2" presStyleCnt="0"/>
      <dgm:spPr/>
    </dgm:pt>
    <dgm:pt modelId="{DBE986B0-9453-4F3F-9D64-180B737A2E36}" type="pres">
      <dgm:prSet presAssocID="{6FFA2512-7A2C-4C9A-9E16-2052C81A4877}" presName="imageRepeatNode" presStyleLbl="fgImgPlace1" presStyleIdx="1" presStyleCnt="2" custScaleX="153087" custScaleY="149657" custLinFactNeighborX="1126" custLinFactNeighborY="-34467"/>
      <dgm:spPr/>
      <dgm:t>
        <a:bodyPr/>
        <a:lstStyle/>
        <a:p>
          <a:endParaRPr lang="en-GB"/>
        </a:p>
      </dgm:t>
    </dgm:pt>
  </dgm:ptLst>
  <dgm:cxnLst>
    <dgm:cxn modelId="{6FF9BBD3-11B6-4F1D-A0C0-26F4BEC4715B}" type="presOf" srcId="{DAA18344-A740-4703-825B-D79F6D578D7F}" destId="{ADD31588-04EB-4889-B3DD-CFD67EE49C70}" srcOrd="0" destOrd="0" presId="urn:microsoft.com/office/officeart/2008/layout/AscendingPictureAccentProcess"/>
    <dgm:cxn modelId="{EC84D5F8-DBC2-4D02-88B7-81D4B2609C6C}" type="presOf" srcId="{29DF4C71-6868-4C58-8EF6-CE176C7CAB89}" destId="{42BD08B9-D97A-4221-9D8F-7D4D68B4DC52}" srcOrd="0" destOrd="0" presId="urn:microsoft.com/office/officeart/2008/layout/AscendingPictureAccentProcess"/>
    <dgm:cxn modelId="{E30077C9-0E10-459E-B998-1F028E8B44FD}" srcId="{D82DC637-4E53-4940-AEA7-134D77B39160}" destId="{DAA18344-A740-4703-825B-D79F6D578D7F}" srcOrd="0" destOrd="0" parTransId="{54FFDA78-5267-426B-A5CD-917914974072}" sibTransId="{29DF4C71-6868-4C58-8EF6-CE176C7CAB89}"/>
    <dgm:cxn modelId="{0E044D9E-A8D6-4278-BCB6-6172DEE5FD4F}" type="presOf" srcId="{D82DC637-4E53-4940-AEA7-134D77B39160}" destId="{AB444E05-4408-4C70-A78C-7D5974E693E0}" srcOrd="0" destOrd="0" presId="urn:microsoft.com/office/officeart/2008/layout/AscendingPictureAccentProcess"/>
    <dgm:cxn modelId="{380A8262-48DD-49C6-B25B-B6831D7B36E7}" srcId="{D82DC637-4E53-4940-AEA7-134D77B39160}" destId="{4BDD28A4-50EE-4E68-AB1D-5735D79E0187}" srcOrd="1" destOrd="0" parTransId="{637CBCBC-8144-42BA-8D98-2085F461CDDF}" sibTransId="{6FFA2512-7A2C-4C9A-9E16-2052C81A4877}"/>
    <dgm:cxn modelId="{3E44A3E7-8E92-4423-A579-252B7114A895}" type="presOf" srcId="{4BDD28A4-50EE-4E68-AB1D-5735D79E0187}" destId="{06DFD18E-EDEA-4A4E-8228-6575C111D7F3}" srcOrd="0" destOrd="0" presId="urn:microsoft.com/office/officeart/2008/layout/AscendingPictureAccentProcess"/>
    <dgm:cxn modelId="{D2E5C70D-3482-43DD-BE2F-DA555EE3457E}" type="presOf" srcId="{6FFA2512-7A2C-4C9A-9E16-2052C81A4877}" destId="{DBE986B0-9453-4F3F-9D64-180B737A2E36}" srcOrd="0" destOrd="0" presId="urn:microsoft.com/office/officeart/2008/layout/AscendingPictureAccentProcess"/>
    <dgm:cxn modelId="{D073E19D-9D07-45E5-81D0-B23B85424575}" type="presParOf" srcId="{AB444E05-4408-4C70-A78C-7D5974E693E0}" destId="{27236282-0A6D-446A-9CAC-8DB90B6DA8AC}" srcOrd="0" destOrd="0" presId="urn:microsoft.com/office/officeart/2008/layout/AscendingPictureAccentProcess"/>
    <dgm:cxn modelId="{3D9A4925-3BD4-49D3-B4A4-F0A421372A72}" type="presParOf" srcId="{AB444E05-4408-4C70-A78C-7D5974E693E0}" destId="{AF25166F-4B06-4EC2-B126-4832DBF6C277}" srcOrd="1" destOrd="0" presId="urn:microsoft.com/office/officeart/2008/layout/AscendingPictureAccentProcess"/>
    <dgm:cxn modelId="{9488A8CE-32EA-4582-AD29-B88AD0CBD87C}" type="presParOf" srcId="{AB444E05-4408-4C70-A78C-7D5974E693E0}" destId="{014C3000-3970-4125-979A-48625E38B17A}" srcOrd="2" destOrd="0" presId="urn:microsoft.com/office/officeart/2008/layout/AscendingPictureAccentProcess"/>
    <dgm:cxn modelId="{EC46A5FD-7165-4FA5-96C8-D0BF35B7B527}" type="presParOf" srcId="{AB444E05-4408-4C70-A78C-7D5974E693E0}" destId="{97D80104-1210-4592-BBCF-9339E9584C37}" srcOrd="3" destOrd="0" presId="urn:microsoft.com/office/officeart/2008/layout/AscendingPictureAccentProcess"/>
    <dgm:cxn modelId="{2F8929C9-B7D1-461C-800A-5B4B293BFA94}" type="presParOf" srcId="{AB444E05-4408-4C70-A78C-7D5974E693E0}" destId="{6C694AC6-795D-43E6-8028-546631DB913D}" srcOrd="4" destOrd="0" presId="urn:microsoft.com/office/officeart/2008/layout/AscendingPictureAccentProcess"/>
    <dgm:cxn modelId="{E142D462-9D77-4954-979B-C41F7DC57043}" type="presParOf" srcId="{AB444E05-4408-4C70-A78C-7D5974E693E0}" destId="{F226812F-CDEB-4066-AAF6-29F660FA910D}" srcOrd="5" destOrd="0" presId="urn:microsoft.com/office/officeart/2008/layout/AscendingPictureAccentProcess"/>
    <dgm:cxn modelId="{0D967063-D7D1-4BF1-8A32-5A33081C92DF}" type="presParOf" srcId="{AB444E05-4408-4C70-A78C-7D5974E693E0}" destId="{27408148-D329-4EAA-A676-DD0EA8509047}" srcOrd="6" destOrd="0" presId="urn:microsoft.com/office/officeart/2008/layout/AscendingPictureAccentProcess"/>
    <dgm:cxn modelId="{0E657FFC-3D4B-42EA-A4B2-31176DFCB434}" type="presParOf" srcId="{AB444E05-4408-4C70-A78C-7D5974E693E0}" destId="{DB6C5F36-CC80-4357-8049-DAA6157070D8}" srcOrd="7" destOrd="0" presId="urn:microsoft.com/office/officeart/2008/layout/AscendingPictureAccentProcess"/>
    <dgm:cxn modelId="{1B99F2E4-F8E7-4EDC-B99A-C6069C1F837A}" type="presParOf" srcId="{AB444E05-4408-4C70-A78C-7D5974E693E0}" destId="{4D1052FF-DEAB-4D9F-96F7-FCE8D0075F14}" srcOrd="8" destOrd="0" presId="urn:microsoft.com/office/officeart/2008/layout/AscendingPictureAccentProcess"/>
    <dgm:cxn modelId="{2B0A48F7-856D-4CAD-965A-D9C12104A81E}" type="presParOf" srcId="{AB444E05-4408-4C70-A78C-7D5974E693E0}" destId="{BB3B2A9D-DFFA-4A88-88EB-99892103B59C}" srcOrd="9" destOrd="0" presId="urn:microsoft.com/office/officeart/2008/layout/AscendingPictureAccentProcess"/>
    <dgm:cxn modelId="{AE73C896-E23A-4253-B567-9802E35AA478}" type="presParOf" srcId="{AB444E05-4408-4C70-A78C-7D5974E693E0}" destId="{ADD31588-04EB-4889-B3DD-CFD67EE49C70}" srcOrd="10" destOrd="0" presId="urn:microsoft.com/office/officeart/2008/layout/AscendingPictureAccentProcess"/>
    <dgm:cxn modelId="{87E785F3-DBA8-4BBE-A23D-1645D262A695}" type="presParOf" srcId="{AB444E05-4408-4C70-A78C-7D5974E693E0}" destId="{EEE3054C-2F51-42D3-8D4F-B83A085CF1E8}" srcOrd="11" destOrd="0" presId="urn:microsoft.com/office/officeart/2008/layout/AscendingPictureAccentProcess"/>
    <dgm:cxn modelId="{B7F65D98-B859-4A7D-BE6E-E8987075F7BC}" type="presParOf" srcId="{EEE3054C-2F51-42D3-8D4F-B83A085CF1E8}" destId="{42BD08B9-D97A-4221-9D8F-7D4D68B4DC52}" srcOrd="0" destOrd="0" presId="urn:microsoft.com/office/officeart/2008/layout/AscendingPictureAccentProcess"/>
    <dgm:cxn modelId="{C08CFD58-AAA2-413F-9599-34CB17CC13AA}" type="presParOf" srcId="{AB444E05-4408-4C70-A78C-7D5974E693E0}" destId="{06DFD18E-EDEA-4A4E-8228-6575C111D7F3}" srcOrd="12" destOrd="0" presId="urn:microsoft.com/office/officeart/2008/layout/AscendingPictureAccentProcess"/>
    <dgm:cxn modelId="{21CDB7E4-87FE-4A61-93B8-62B3646B4570}" type="presParOf" srcId="{AB444E05-4408-4C70-A78C-7D5974E693E0}" destId="{620F8B63-27AB-4AF7-91AD-E0B46A9DC49A}" srcOrd="13" destOrd="0" presId="urn:microsoft.com/office/officeart/2008/layout/AscendingPictureAccentProcess"/>
    <dgm:cxn modelId="{9B674756-2623-40E7-94B3-D085C937E46F}" type="presParOf" srcId="{620F8B63-27AB-4AF7-91AD-E0B46A9DC49A}" destId="{DBE986B0-9453-4F3F-9D64-180B737A2E3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113E62-D76F-40A8-A2BE-A551851E4F3B}" type="doc">
      <dgm:prSet loTypeId="urn:microsoft.com/office/officeart/2005/8/layout/hList7" loCatId="process" qsTypeId="urn:microsoft.com/office/officeart/2005/8/quickstyle/simple1" qsCatId="simple" csTypeId="urn:microsoft.com/office/officeart/2005/8/colors/accent1_4" csCatId="accent1" phldr="1"/>
      <dgm:spPr/>
    </dgm:pt>
    <dgm:pt modelId="{41A12349-DAEF-47DE-AD86-3AF840A2752A}">
      <dgm:prSet phldrT="[Text]" custT="1"/>
      <dgm:spPr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-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Áp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dụng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khi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không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thể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dùng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mặt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nạ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.</a:t>
          </a:r>
        </a:p>
        <a:p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-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Dùng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kết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hợp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hệ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thống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Venturi</a:t>
          </a:r>
          <a:endParaRPr lang="en-GB" sz="2200" dirty="0" smtClean="0">
            <a:solidFill>
              <a:srgbClr val="C00000"/>
            </a:solidFill>
            <a:latin typeface="Times" pitchFamily="18" charset="0"/>
            <a:cs typeface="Times" pitchFamily="18" charset="0"/>
          </a:endParaRPr>
        </a:p>
        <a:p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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ổn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</a:t>
          </a:r>
          <a:r>
            <a:rPr lang="en-GB" sz="2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định</a:t>
          </a:r>
          <a:r>
            <a:rPr lang="en-GB" sz="2200" dirty="0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FiO2</a:t>
          </a:r>
          <a:endParaRPr lang="en-GB" sz="2200" dirty="0">
            <a:solidFill>
              <a:srgbClr val="C00000"/>
            </a:solidFill>
            <a:latin typeface="Times" pitchFamily="18" charset="0"/>
            <a:cs typeface="Times" pitchFamily="18" charset="0"/>
          </a:endParaRPr>
        </a:p>
      </dgm:t>
    </dgm:pt>
    <dgm:pt modelId="{6655CCA5-70DD-4800-B091-6C028B7A83AD}" type="parTrans" cxnId="{757B28FF-B26D-454F-B3C4-A135470BCBDF}">
      <dgm:prSet/>
      <dgm:spPr/>
      <dgm:t>
        <a:bodyPr/>
        <a:lstStyle/>
        <a:p>
          <a:endParaRPr lang="en-GB"/>
        </a:p>
      </dgm:t>
    </dgm:pt>
    <dgm:pt modelId="{5DBEC553-11C3-4CB0-9533-8ED53486C7AE}" type="sibTrans" cxnId="{757B28FF-B26D-454F-B3C4-A135470BCBDF}">
      <dgm:prSet/>
      <dgm:spPr/>
      <dgm:t>
        <a:bodyPr/>
        <a:lstStyle/>
        <a:p>
          <a:endParaRPr lang="en-GB"/>
        </a:p>
      </dgm:t>
    </dgm:pt>
    <dgm:pt modelId="{C7B890D1-620C-4F55-B9C8-E78DAD5D0024}" type="pres">
      <dgm:prSet presAssocID="{11113E62-D76F-40A8-A2BE-A551851E4F3B}" presName="Name0" presStyleCnt="0">
        <dgm:presLayoutVars>
          <dgm:dir/>
          <dgm:resizeHandles val="exact"/>
        </dgm:presLayoutVars>
      </dgm:prSet>
      <dgm:spPr/>
    </dgm:pt>
    <dgm:pt modelId="{A4B3455D-8091-444C-9427-ACBC689042D5}" type="pres">
      <dgm:prSet presAssocID="{11113E62-D76F-40A8-A2BE-A551851E4F3B}" presName="fgShape" presStyleLbl="f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066D7EA4-8A83-4E32-A16E-82ACA5C2008C}" type="pres">
      <dgm:prSet presAssocID="{11113E62-D76F-40A8-A2BE-A551851E4F3B}" presName="linComp" presStyleCnt="0"/>
      <dgm:spPr/>
    </dgm:pt>
    <dgm:pt modelId="{E988AD7B-0306-4835-A1F5-03637B137E68}" type="pres">
      <dgm:prSet presAssocID="{41A12349-DAEF-47DE-AD86-3AF840A2752A}" presName="compNode" presStyleCnt="0"/>
      <dgm:spPr/>
    </dgm:pt>
    <dgm:pt modelId="{73DF409F-4247-4128-BD8F-BBF7A3D2E11B}" type="pres">
      <dgm:prSet presAssocID="{41A12349-DAEF-47DE-AD86-3AF840A2752A}" presName="bkgdShape" presStyleLbl="node1" presStyleIdx="0" presStyleCnt="1" custLinFactNeighborX="-5128"/>
      <dgm:spPr/>
      <dgm:t>
        <a:bodyPr/>
        <a:lstStyle/>
        <a:p>
          <a:endParaRPr lang="en-GB"/>
        </a:p>
      </dgm:t>
    </dgm:pt>
    <dgm:pt modelId="{4E1FFCD3-1978-43BA-8275-51E20D80EF3B}" type="pres">
      <dgm:prSet presAssocID="{41A12349-DAEF-47DE-AD86-3AF840A2752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A07C4-EC4A-4AC2-B708-F190582BB340}" type="pres">
      <dgm:prSet presAssocID="{41A12349-DAEF-47DE-AD86-3AF840A2752A}" presName="invisiNode" presStyleLbl="node1" presStyleIdx="0" presStyleCnt="1"/>
      <dgm:spPr/>
    </dgm:pt>
    <dgm:pt modelId="{9A62FA3B-55FE-4218-8527-11CA5F86D571}" type="pres">
      <dgm:prSet presAssocID="{41A12349-DAEF-47DE-AD86-3AF840A2752A}" presName="imagNode" presStyleLbl="fgImgPlace1" presStyleIdx="0" presStyleCnt="1" custLinFactNeighborY="-129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GB"/>
        </a:p>
      </dgm:t>
    </dgm:pt>
  </dgm:ptLst>
  <dgm:cxnLst>
    <dgm:cxn modelId="{757B28FF-B26D-454F-B3C4-A135470BCBDF}" srcId="{11113E62-D76F-40A8-A2BE-A551851E4F3B}" destId="{41A12349-DAEF-47DE-AD86-3AF840A2752A}" srcOrd="0" destOrd="0" parTransId="{6655CCA5-70DD-4800-B091-6C028B7A83AD}" sibTransId="{5DBEC553-11C3-4CB0-9533-8ED53486C7AE}"/>
    <dgm:cxn modelId="{42DA2BB2-77A4-4DFE-93D4-61A132DD3071}" type="presOf" srcId="{41A12349-DAEF-47DE-AD86-3AF840A2752A}" destId="{4E1FFCD3-1978-43BA-8275-51E20D80EF3B}" srcOrd="1" destOrd="0" presId="urn:microsoft.com/office/officeart/2005/8/layout/hList7"/>
    <dgm:cxn modelId="{8ACC0BC1-EC1D-4566-8640-E8F8C509CDBD}" type="presOf" srcId="{41A12349-DAEF-47DE-AD86-3AF840A2752A}" destId="{73DF409F-4247-4128-BD8F-BBF7A3D2E11B}" srcOrd="0" destOrd="0" presId="urn:microsoft.com/office/officeart/2005/8/layout/hList7"/>
    <dgm:cxn modelId="{1D35C696-22EA-4CF4-B9C6-A2791FF22DB3}" type="presOf" srcId="{11113E62-D76F-40A8-A2BE-A551851E4F3B}" destId="{C7B890D1-620C-4F55-B9C8-E78DAD5D0024}" srcOrd="0" destOrd="0" presId="urn:microsoft.com/office/officeart/2005/8/layout/hList7"/>
    <dgm:cxn modelId="{E87FC5A4-8F1E-47F9-852C-372217F03510}" type="presParOf" srcId="{C7B890D1-620C-4F55-B9C8-E78DAD5D0024}" destId="{A4B3455D-8091-444C-9427-ACBC689042D5}" srcOrd="0" destOrd="0" presId="urn:microsoft.com/office/officeart/2005/8/layout/hList7"/>
    <dgm:cxn modelId="{08EA4788-5870-4A24-ADF0-FACB52E6F043}" type="presParOf" srcId="{C7B890D1-620C-4F55-B9C8-E78DAD5D0024}" destId="{066D7EA4-8A83-4E32-A16E-82ACA5C2008C}" srcOrd="1" destOrd="0" presId="urn:microsoft.com/office/officeart/2005/8/layout/hList7"/>
    <dgm:cxn modelId="{D56473D7-4F11-40DD-9552-D21262BA8440}" type="presParOf" srcId="{066D7EA4-8A83-4E32-A16E-82ACA5C2008C}" destId="{E988AD7B-0306-4835-A1F5-03637B137E68}" srcOrd="0" destOrd="0" presId="urn:microsoft.com/office/officeart/2005/8/layout/hList7"/>
    <dgm:cxn modelId="{21BB5BA1-FE2C-4386-80F5-FC58469CE982}" type="presParOf" srcId="{E988AD7B-0306-4835-A1F5-03637B137E68}" destId="{73DF409F-4247-4128-BD8F-BBF7A3D2E11B}" srcOrd="0" destOrd="0" presId="urn:microsoft.com/office/officeart/2005/8/layout/hList7"/>
    <dgm:cxn modelId="{DF204551-DCDD-4442-AD76-AB392A6BE3AF}" type="presParOf" srcId="{E988AD7B-0306-4835-A1F5-03637B137E68}" destId="{4E1FFCD3-1978-43BA-8275-51E20D80EF3B}" srcOrd="1" destOrd="0" presId="urn:microsoft.com/office/officeart/2005/8/layout/hList7"/>
    <dgm:cxn modelId="{56EF167A-36DF-4CB5-B8F2-50EDBDA3CD08}" type="presParOf" srcId="{E988AD7B-0306-4835-A1F5-03637B137E68}" destId="{320A07C4-EC4A-4AC2-B708-F190582BB340}" srcOrd="2" destOrd="0" presId="urn:microsoft.com/office/officeart/2005/8/layout/hList7"/>
    <dgm:cxn modelId="{AF253F6E-01BA-484E-BDA7-114C5FAA0EAF}" type="presParOf" srcId="{E988AD7B-0306-4835-A1F5-03637B137E68}" destId="{9A62FA3B-55FE-4218-8527-11CA5F86D57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08F5A4-FAE8-4BF1-8554-8A2CCA189FC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E6EB398-25B1-4E27-82A0-3B502E138610}">
      <dgm:prSet phldrT="[Text]" custT="1"/>
      <dgm:spPr/>
      <dgm:t>
        <a:bodyPr/>
        <a:lstStyle/>
        <a:p>
          <a:pPr algn="ctr"/>
          <a:r>
            <a:rPr lang="en-US" sz="2800" smtClean="0">
              <a:latin typeface="Times" pitchFamily="18" charset="0"/>
              <a:cs typeface="Times" pitchFamily="18" charset="0"/>
            </a:rPr>
            <a:t>Cung cấp oxy hiệu quả hơn</a:t>
          </a:r>
        </a:p>
        <a:p>
          <a:pPr algn="ctr"/>
          <a:r>
            <a:rPr lang="en-US" sz="2800" smtClean="0">
              <a:latin typeface="Times" pitchFamily="18" charset="0"/>
              <a:cs typeface="Times" pitchFamily="18" charset="0"/>
            </a:rPr>
            <a:t>Ít tạo ra phản ứng phụ.</a:t>
          </a:r>
          <a:endParaRPr lang="en-GB" sz="2800" dirty="0">
            <a:latin typeface="Times" pitchFamily="18" charset="0"/>
            <a:cs typeface="Times" pitchFamily="18" charset="0"/>
          </a:endParaRPr>
        </a:p>
      </dgm:t>
    </dgm:pt>
    <dgm:pt modelId="{0661C499-7DDC-4FE6-8693-39BE11F20654}" type="parTrans" cxnId="{032EA140-981F-4E64-A115-63CC32B5287D}">
      <dgm:prSet/>
      <dgm:spPr/>
      <dgm:t>
        <a:bodyPr/>
        <a:lstStyle/>
        <a:p>
          <a:endParaRPr lang="en-GB"/>
        </a:p>
      </dgm:t>
    </dgm:pt>
    <dgm:pt modelId="{F34C8140-CD21-4E9E-9244-43846E3FC0CB}" type="sibTrans" cxnId="{032EA140-981F-4E64-A115-63CC32B5287D}">
      <dgm:prSet/>
      <dgm:spPr/>
      <dgm:t>
        <a:bodyPr/>
        <a:lstStyle/>
        <a:p>
          <a:endParaRPr lang="en-GB"/>
        </a:p>
      </dgm:t>
    </dgm:pt>
    <dgm:pt modelId="{35D1FB71-97AC-4323-B56F-BFD549172FB3}">
      <dgm:prSet phldrT="[Text]" custT="1"/>
      <dgm:spPr/>
      <dgm:t>
        <a:bodyPr/>
        <a:lstStyle/>
        <a:p>
          <a:pPr algn="ctr"/>
          <a:r>
            <a:rPr lang="en-GB" sz="2800" smtClean="0">
              <a:latin typeface="Times" pitchFamily="18" charset="0"/>
              <a:cs typeface="Times" pitchFamily="18" charset="0"/>
            </a:rPr>
            <a:t>Dòng Oxy cung cấp V&lt;1L/p không cần làm ẩm.</a:t>
          </a:r>
          <a:endParaRPr lang="en-GB" sz="2800" dirty="0" smtClean="0">
            <a:latin typeface="Times" pitchFamily="18" charset="0"/>
            <a:cs typeface="Times" pitchFamily="18" charset="0"/>
          </a:endParaRPr>
        </a:p>
      </dgm:t>
    </dgm:pt>
    <dgm:pt modelId="{15B292D3-6341-4535-9549-B23DF990805E}" type="parTrans" cxnId="{B2A15BC5-2BE0-43CB-A20B-9B0C0CE23BE4}">
      <dgm:prSet/>
      <dgm:spPr/>
      <dgm:t>
        <a:bodyPr/>
        <a:lstStyle/>
        <a:p>
          <a:endParaRPr lang="en-GB"/>
        </a:p>
      </dgm:t>
    </dgm:pt>
    <dgm:pt modelId="{B015D6D9-BB89-4897-B56F-372115B01463}" type="sibTrans" cxnId="{B2A15BC5-2BE0-43CB-A20B-9B0C0CE23BE4}">
      <dgm:prSet/>
      <dgm:spPr/>
      <dgm:t>
        <a:bodyPr/>
        <a:lstStyle/>
        <a:p>
          <a:endParaRPr lang="en-GB"/>
        </a:p>
      </dgm:t>
    </dgm:pt>
    <dgm:pt modelId="{088F76A3-BD36-44A2-ABDC-08F7C5C2776C}">
      <dgm:prSet phldrT="[Text]" custT="1"/>
      <dgm:spPr/>
      <dgm:t>
        <a:bodyPr/>
        <a:lstStyle/>
        <a:p>
          <a:pPr algn="ctr"/>
          <a:r>
            <a:rPr lang="en-GB" sz="2800" smtClean="0">
              <a:latin typeface="Times" pitchFamily="18" charset="0"/>
              <a:cs typeface="Times" pitchFamily="18" charset="0"/>
            </a:rPr>
            <a:t>V&gt;5l/p có thể được cung cấp. </a:t>
          </a:r>
          <a:endParaRPr lang="en-GB" sz="2800" dirty="0">
            <a:latin typeface="Times" pitchFamily="18" charset="0"/>
            <a:cs typeface="Times" pitchFamily="18" charset="0"/>
          </a:endParaRPr>
        </a:p>
      </dgm:t>
    </dgm:pt>
    <dgm:pt modelId="{2DAA4173-599A-415E-BE92-6E0EC7CA865C}" type="parTrans" cxnId="{CC894C61-05A7-4A67-AE32-01529265B774}">
      <dgm:prSet/>
      <dgm:spPr/>
      <dgm:t>
        <a:bodyPr/>
        <a:lstStyle/>
        <a:p>
          <a:endParaRPr lang="en-GB"/>
        </a:p>
      </dgm:t>
    </dgm:pt>
    <dgm:pt modelId="{EFBAF699-67FC-4EB3-862A-D3F54EFF99EB}" type="sibTrans" cxnId="{CC894C61-05A7-4A67-AE32-01529265B774}">
      <dgm:prSet/>
      <dgm:spPr/>
      <dgm:t>
        <a:bodyPr/>
        <a:lstStyle/>
        <a:p>
          <a:endParaRPr lang="en-GB"/>
        </a:p>
      </dgm:t>
    </dgm:pt>
    <dgm:pt modelId="{8BE53D54-6677-44E5-9AA6-37A5008F619B}" type="pres">
      <dgm:prSet presAssocID="{D908F5A4-FAE8-4BF1-8554-8A2CCA189F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7CC04243-F547-4090-9FD3-369FF820F5CF}" type="pres">
      <dgm:prSet presAssocID="{D908F5A4-FAE8-4BF1-8554-8A2CCA189FC1}" presName="Name1" presStyleCnt="0"/>
      <dgm:spPr/>
      <dgm:t>
        <a:bodyPr/>
        <a:lstStyle/>
        <a:p>
          <a:endParaRPr lang="en-GB"/>
        </a:p>
      </dgm:t>
    </dgm:pt>
    <dgm:pt modelId="{504193E2-0301-49EF-A672-4C3629F79BC3}" type="pres">
      <dgm:prSet presAssocID="{D908F5A4-FAE8-4BF1-8554-8A2CCA189FC1}" presName="cycle" presStyleCnt="0"/>
      <dgm:spPr/>
      <dgm:t>
        <a:bodyPr/>
        <a:lstStyle/>
        <a:p>
          <a:endParaRPr lang="en-GB"/>
        </a:p>
      </dgm:t>
    </dgm:pt>
    <dgm:pt modelId="{43C60CDA-74B6-44F1-B993-C60962954B50}" type="pres">
      <dgm:prSet presAssocID="{D908F5A4-FAE8-4BF1-8554-8A2CCA189FC1}" presName="srcNode" presStyleLbl="node1" presStyleIdx="0" presStyleCnt="3"/>
      <dgm:spPr/>
      <dgm:t>
        <a:bodyPr/>
        <a:lstStyle/>
        <a:p>
          <a:endParaRPr lang="en-GB"/>
        </a:p>
      </dgm:t>
    </dgm:pt>
    <dgm:pt modelId="{41D80ECB-3833-4D81-89F5-F062A6871448}" type="pres">
      <dgm:prSet presAssocID="{D908F5A4-FAE8-4BF1-8554-8A2CCA189FC1}" presName="conn" presStyleLbl="parChTrans1D2" presStyleIdx="0" presStyleCnt="1"/>
      <dgm:spPr/>
      <dgm:t>
        <a:bodyPr/>
        <a:lstStyle/>
        <a:p>
          <a:endParaRPr lang="en-GB"/>
        </a:p>
      </dgm:t>
    </dgm:pt>
    <dgm:pt modelId="{C6333DAB-C547-4F03-8F6B-E89AF1A2A6D6}" type="pres">
      <dgm:prSet presAssocID="{D908F5A4-FAE8-4BF1-8554-8A2CCA189FC1}" presName="extraNode" presStyleLbl="node1" presStyleIdx="0" presStyleCnt="3"/>
      <dgm:spPr/>
      <dgm:t>
        <a:bodyPr/>
        <a:lstStyle/>
        <a:p>
          <a:endParaRPr lang="en-GB"/>
        </a:p>
      </dgm:t>
    </dgm:pt>
    <dgm:pt modelId="{4ECD7CC6-BFCA-43B3-B1F9-FC7E68A0A52D}" type="pres">
      <dgm:prSet presAssocID="{D908F5A4-FAE8-4BF1-8554-8A2CCA189FC1}" presName="dstNode" presStyleLbl="node1" presStyleIdx="0" presStyleCnt="3"/>
      <dgm:spPr/>
      <dgm:t>
        <a:bodyPr/>
        <a:lstStyle/>
        <a:p>
          <a:endParaRPr lang="en-GB"/>
        </a:p>
      </dgm:t>
    </dgm:pt>
    <dgm:pt modelId="{1FDE9301-8113-439D-8449-D5E4BA1D1E78}" type="pres">
      <dgm:prSet presAssocID="{8E6EB398-25B1-4E27-82A0-3B502E13861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115610-9FE0-465F-97CF-0CDA5D08965F}" type="pres">
      <dgm:prSet presAssocID="{8E6EB398-25B1-4E27-82A0-3B502E138610}" presName="accent_1" presStyleCnt="0"/>
      <dgm:spPr/>
      <dgm:t>
        <a:bodyPr/>
        <a:lstStyle/>
        <a:p>
          <a:endParaRPr lang="en-GB"/>
        </a:p>
      </dgm:t>
    </dgm:pt>
    <dgm:pt modelId="{524E597B-3BC7-463E-9D59-D926FA6C5F51}" type="pres">
      <dgm:prSet presAssocID="{8E6EB398-25B1-4E27-82A0-3B502E138610}" presName="accentRepeatNode" presStyleLbl="solidFgAcc1" presStyleIdx="0" presStyleCnt="3" custScaleX="53267" custScaleY="51888"/>
      <dgm:spPr/>
      <dgm:t>
        <a:bodyPr/>
        <a:lstStyle/>
        <a:p>
          <a:endParaRPr lang="en-GB"/>
        </a:p>
      </dgm:t>
    </dgm:pt>
    <dgm:pt modelId="{1BAFC16A-DAF5-4BB8-9DE2-D1C0B32AA67D}" type="pres">
      <dgm:prSet presAssocID="{35D1FB71-97AC-4323-B56F-BFD549172F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8D2253-6481-4A1A-9FA9-ACF2BB8C1B90}" type="pres">
      <dgm:prSet presAssocID="{35D1FB71-97AC-4323-B56F-BFD549172FB3}" presName="accent_2" presStyleCnt="0"/>
      <dgm:spPr/>
      <dgm:t>
        <a:bodyPr/>
        <a:lstStyle/>
        <a:p>
          <a:endParaRPr lang="en-GB"/>
        </a:p>
      </dgm:t>
    </dgm:pt>
    <dgm:pt modelId="{108B06F4-C2B7-4B22-9BE8-DCA77FE2263E}" type="pres">
      <dgm:prSet presAssocID="{35D1FB71-97AC-4323-B56F-BFD549172FB3}" presName="accentRepeatNode" presStyleLbl="solidFgAcc1" presStyleIdx="1" presStyleCnt="3" custScaleX="53267" custScaleY="51888"/>
      <dgm:spPr/>
      <dgm:t>
        <a:bodyPr/>
        <a:lstStyle/>
        <a:p>
          <a:endParaRPr lang="en-GB"/>
        </a:p>
      </dgm:t>
    </dgm:pt>
    <dgm:pt modelId="{A5F42904-342A-4038-B872-8C2B559E2047}" type="pres">
      <dgm:prSet presAssocID="{088F76A3-BD36-44A2-ABDC-08F7C5C2776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DE3F7A-B374-40F9-A095-51456F35F8EF}" type="pres">
      <dgm:prSet presAssocID="{088F76A3-BD36-44A2-ABDC-08F7C5C2776C}" presName="accent_3" presStyleCnt="0"/>
      <dgm:spPr/>
      <dgm:t>
        <a:bodyPr/>
        <a:lstStyle/>
        <a:p>
          <a:endParaRPr lang="en-GB"/>
        </a:p>
      </dgm:t>
    </dgm:pt>
    <dgm:pt modelId="{6066933E-BCFB-44B3-AD20-0143AF1EE112}" type="pres">
      <dgm:prSet presAssocID="{088F76A3-BD36-44A2-ABDC-08F7C5C2776C}" presName="accentRepeatNode" presStyleLbl="solidFgAcc1" presStyleIdx="2" presStyleCnt="3" custScaleX="53267" custScaleY="51888"/>
      <dgm:spPr/>
      <dgm:t>
        <a:bodyPr/>
        <a:lstStyle/>
        <a:p>
          <a:endParaRPr lang="en-GB"/>
        </a:p>
      </dgm:t>
    </dgm:pt>
  </dgm:ptLst>
  <dgm:cxnLst>
    <dgm:cxn modelId="{B2A15BC5-2BE0-43CB-A20B-9B0C0CE23BE4}" srcId="{D908F5A4-FAE8-4BF1-8554-8A2CCA189FC1}" destId="{35D1FB71-97AC-4323-B56F-BFD549172FB3}" srcOrd="1" destOrd="0" parTransId="{15B292D3-6341-4535-9549-B23DF990805E}" sibTransId="{B015D6D9-BB89-4897-B56F-372115B01463}"/>
    <dgm:cxn modelId="{1CECD413-7FF7-4FAE-B13A-C736328E5B47}" type="presOf" srcId="{8E6EB398-25B1-4E27-82A0-3B502E138610}" destId="{1FDE9301-8113-439D-8449-D5E4BA1D1E78}" srcOrd="0" destOrd="0" presId="urn:microsoft.com/office/officeart/2008/layout/VerticalCurvedList"/>
    <dgm:cxn modelId="{C8E414BB-9F8F-45B0-BAD9-06C9BE6D4238}" type="presOf" srcId="{D908F5A4-FAE8-4BF1-8554-8A2CCA189FC1}" destId="{8BE53D54-6677-44E5-9AA6-37A5008F619B}" srcOrd="0" destOrd="0" presId="urn:microsoft.com/office/officeart/2008/layout/VerticalCurvedList"/>
    <dgm:cxn modelId="{CC894C61-05A7-4A67-AE32-01529265B774}" srcId="{D908F5A4-FAE8-4BF1-8554-8A2CCA189FC1}" destId="{088F76A3-BD36-44A2-ABDC-08F7C5C2776C}" srcOrd="2" destOrd="0" parTransId="{2DAA4173-599A-415E-BE92-6E0EC7CA865C}" sibTransId="{EFBAF699-67FC-4EB3-862A-D3F54EFF99EB}"/>
    <dgm:cxn modelId="{87179C4F-2E03-42C8-A759-C56DE2FD7594}" type="presOf" srcId="{F34C8140-CD21-4E9E-9244-43846E3FC0CB}" destId="{41D80ECB-3833-4D81-89F5-F062A6871448}" srcOrd="0" destOrd="0" presId="urn:microsoft.com/office/officeart/2008/layout/VerticalCurvedList"/>
    <dgm:cxn modelId="{3FB09CE2-2230-4F5B-B9FC-D51B2DBC5664}" type="presOf" srcId="{35D1FB71-97AC-4323-B56F-BFD549172FB3}" destId="{1BAFC16A-DAF5-4BB8-9DE2-D1C0B32AA67D}" srcOrd="0" destOrd="0" presId="urn:microsoft.com/office/officeart/2008/layout/VerticalCurvedList"/>
    <dgm:cxn modelId="{032EA140-981F-4E64-A115-63CC32B5287D}" srcId="{D908F5A4-FAE8-4BF1-8554-8A2CCA189FC1}" destId="{8E6EB398-25B1-4E27-82A0-3B502E138610}" srcOrd="0" destOrd="0" parTransId="{0661C499-7DDC-4FE6-8693-39BE11F20654}" sibTransId="{F34C8140-CD21-4E9E-9244-43846E3FC0CB}"/>
    <dgm:cxn modelId="{F1ED15CC-6A2E-4D51-B59E-3768D6AA3DE5}" type="presOf" srcId="{088F76A3-BD36-44A2-ABDC-08F7C5C2776C}" destId="{A5F42904-342A-4038-B872-8C2B559E2047}" srcOrd="0" destOrd="0" presId="urn:microsoft.com/office/officeart/2008/layout/VerticalCurvedList"/>
    <dgm:cxn modelId="{D82F4CF2-56DF-4EA5-B1BB-D67E059F64D3}" type="presParOf" srcId="{8BE53D54-6677-44E5-9AA6-37A5008F619B}" destId="{7CC04243-F547-4090-9FD3-369FF820F5CF}" srcOrd="0" destOrd="0" presId="urn:microsoft.com/office/officeart/2008/layout/VerticalCurvedList"/>
    <dgm:cxn modelId="{5AF28AA7-2F41-479A-9D15-2D2902CB3229}" type="presParOf" srcId="{7CC04243-F547-4090-9FD3-369FF820F5CF}" destId="{504193E2-0301-49EF-A672-4C3629F79BC3}" srcOrd="0" destOrd="0" presId="urn:microsoft.com/office/officeart/2008/layout/VerticalCurvedList"/>
    <dgm:cxn modelId="{80BEF035-8099-41BA-A998-788E5E8E2976}" type="presParOf" srcId="{504193E2-0301-49EF-A672-4C3629F79BC3}" destId="{43C60CDA-74B6-44F1-B993-C60962954B50}" srcOrd="0" destOrd="0" presId="urn:microsoft.com/office/officeart/2008/layout/VerticalCurvedList"/>
    <dgm:cxn modelId="{33AB29DE-9B82-4960-BC9E-29D5C183FF33}" type="presParOf" srcId="{504193E2-0301-49EF-A672-4C3629F79BC3}" destId="{41D80ECB-3833-4D81-89F5-F062A6871448}" srcOrd="1" destOrd="0" presId="urn:microsoft.com/office/officeart/2008/layout/VerticalCurvedList"/>
    <dgm:cxn modelId="{AD0C53EE-637F-4B08-B93E-7649DF01D6CA}" type="presParOf" srcId="{504193E2-0301-49EF-A672-4C3629F79BC3}" destId="{C6333DAB-C547-4F03-8F6B-E89AF1A2A6D6}" srcOrd="2" destOrd="0" presId="urn:microsoft.com/office/officeart/2008/layout/VerticalCurvedList"/>
    <dgm:cxn modelId="{3F359D29-A4FE-4BEA-84C6-09A4BF594FE0}" type="presParOf" srcId="{504193E2-0301-49EF-A672-4C3629F79BC3}" destId="{4ECD7CC6-BFCA-43B3-B1F9-FC7E68A0A52D}" srcOrd="3" destOrd="0" presId="urn:microsoft.com/office/officeart/2008/layout/VerticalCurvedList"/>
    <dgm:cxn modelId="{6267A74B-6DDA-4EE6-BF2D-5191D80C85EB}" type="presParOf" srcId="{7CC04243-F547-4090-9FD3-369FF820F5CF}" destId="{1FDE9301-8113-439D-8449-D5E4BA1D1E78}" srcOrd="1" destOrd="0" presId="urn:microsoft.com/office/officeart/2008/layout/VerticalCurvedList"/>
    <dgm:cxn modelId="{3F1444AB-E05F-4668-853E-B0F5C7B8090B}" type="presParOf" srcId="{7CC04243-F547-4090-9FD3-369FF820F5CF}" destId="{D4115610-9FE0-465F-97CF-0CDA5D08965F}" srcOrd="2" destOrd="0" presId="urn:microsoft.com/office/officeart/2008/layout/VerticalCurvedList"/>
    <dgm:cxn modelId="{C95DDD06-C113-4302-A9F4-D02FF20DE086}" type="presParOf" srcId="{D4115610-9FE0-465F-97CF-0CDA5D08965F}" destId="{524E597B-3BC7-463E-9D59-D926FA6C5F51}" srcOrd="0" destOrd="0" presId="urn:microsoft.com/office/officeart/2008/layout/VerticalCurvedList"/>
    <dgm:cxn modelId="{218AE108-95F5-4B18-B10E-CD7FE526BDD7}" type="presParOf" srcId="{7CC04243-F547-4090-9FD3-369FF820F5CF}" destId="{1BAFC16A-DAF5-4BB8-9DE2-D1C0B32AA67D}" srcOrd="3" destOrd="0" presId="urn:microsoft.com/office/officeart/2008/layout/VerticalCurvedList"/>
    <dgm:cxn modelId="{33640049-2F6D-43BF-802C-92347A404963}" type="presParOf" srcId="{7CC04243-F547-4090-9FD3-369FF820F5CF}" destId="{558D2253-6481-4A1A-9FA9-ACF2BB8C1B90}" srcOrd="4" destOrd="0" presId="urn:microsoft.com/office/officeart/2008/layout/VerticalCurvedList"/>
    <dgm:cxn modelId="{ECECB157-DCD2-4A9D-88E6-10B67D7A021E}" type="presParOf" srcId="{558D2253-6481-4A1A-9FA9-ACF2BB8C1B90}" destId="{108B06F4-C2B7-4B22-9BE8-DCA77FE2263E}" srcOrd="0" destOrd="0" presId="urn:microsoft.com/office/officeart/2008/layout/VerticalCurvedList"/>
    <dgm:cxn modelId="{1342C04D-0BAF-46D8-8C69-D280A39E31C5}" type="presParOf" srcId="{7CC04243-F547-4090-9FD3-369FF820F5CF}" destId="{A5F42904-342A-4038-B872-8C2B559E2047}" srcOrd="5" destOrd="0" presId="urn:microsoft.com/office/officeart/2008/layout/VerticalCurvedList"/>
    <dgm:cxn modelId="{62C569B8-06EA-4921-8E88-5B481D3A7EA2}" type="presParOf" srcId="{7CC04243-F547-4090-9FD3-369FF820F5CF}" destId="{80DE3F7A-B374-40F9-A095-51456F35F8EF}" srcOrd="6" destOrd="0" presId="urn:microsoft.com/office/officeart/2008/layout/VerticalCurvedList"/>
    <dgm:cxn modelId="{F663158E-CDB6-4348-96C2-E0012B0D09FA}" type="presParOf" srcId="{80DE3F7A-B374-40F9-A095-51456F35F8EF}" destId="{6066933E-BCFB-44B3-AD20-0143AF1EE1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7E2D8-BB4D-499B-819C-35A8B070CFD0}">
      <dsp:nvSpPr>
        <dsp:cNvPr id="0" name=""/>
        <dsp:cNvSpPr/>
      </dsp:nvSpPr>
      <dsp:spPr>
        <a:xfrm>
          <a:off x="0" y="0"/>
          <a:ext cx="8100392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B73F2-DFF1-4EBB-9B61-0821FD3A1649}">
      <dsp:nvSpPr>
        <dsp:cNvPr id="0" name=""/>
        <dsp:cNvSpPr/>
      </dsp:nvSpPr>
      <dsp:spPr>
        <a:xfrm>
          <a:off x="0" y="0"/>
          <a:ext cx="1620078" cy="415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620078" cy="4155926"/>
      </dsp:txXfrm>
    </dsp:sp>
    <dsp:sp modelId="{2E3E1539-091E-41D8-8F26-5840B522B0FD}">
      <dsp:nvSpPr>
        <dsp:cNvPr id="0" name=""/>
        <dsp:cNvSpPr/>
      </dsp:nvSpPr>
      <dsp:spPr>
        <a:xfrm>
          <a:off x="1741584" y="32721"/>
          <a:ext cx="6358807" cy="65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Times New Roman" pitchFamily="18" charset="0"/>
              <a:cs typeface="Times New Roman" pitchFamily="18" charset="0"/>
            </a:rPr>
            <a:t>Môi trường thiếu oxy</a:t>
          </a:r>
          <a:endParaRPr lang="en-GB" sz="2400" kern="1200">
            <a:latin typeface="Times New Roman" pitchFamily="18" charset="0"/>
            <a:cs typeface="Times New Roman" pitchFamily="18" charset="0"/>
          </a:endParaRPr>
        </a:p>
      </dsp:txBody>
      <dsp:txXfrm>
        <a:off x="1741584" y="32721"/>
        <a:ext cx="6358807" cy="654436"/>
      </dsp:txXfrm>
    </dsp:sp>
    <dsp:sp modelId="{A5FDE060-6FC9-4653-BA77-B540EDF46E02}">
      <dsp:nvSpPr>
        <dsp:cNvPr id="0" name=""/>
        <dsp:cNvSpPr/>
      </dsp:nvSpPr>
      <dsp:spPr>
        <a:xfrm>
          <a:off x="1620078" y="687158"/>
          <a:ext cx="64803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E2618-E26A-41AA-AE63-91AE9A229F4E}">
      <dsp:nvSpPr>
        <dsp:cNvPr id="0" name=""/>
        <dsp:cNvSpPr/>
      </dsp:nvSpPr>
      <dsp:spPr>
        <a:xfrm>
          <a:off x="1741584" y="719880"/>
          <a:ext cx="6358807" cy="65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Times New Roman" pitchFamily="18" charset="0"/>
              <a:cs typeface="Times New Roman" pitchFamily="18" charset="0"/>
            </a:rPr>
            <a:t>Chướng ngại vật ở đường hô hấp</a:t>
          </a:r>
          <a:endParaRPr lang="en-GB" sz="2400" kern="1200">
            <a:latin typeface="Times New Roman" pitchFamily="18" charset="0"/>
            <a:cs typeface="Times New Roman" pitchFamily="18" charset="0"/>
          </a:endParaRPr>
        </a:p>
      </dsp:txBody>
      <dsp:txXfrm>
        <a:off x="1741584" y="719880"/>
        <a:ext cx="6358807" cy="654436"/>
      </dsp:txXfrm>
    </dsp:sp>
    <dsp:sp modelId="{D830A839-684C-44F1-BDA4-AE9FDD08A561}">
      <dsp:nvSpPr>
        <dsp:cNvPr id="0" name=""/>
        <dsp:cNvSpPr/>
      </dsp:nvSpPr>
      <dsp:spPr>
        <a:xfrm>
          <a:off x="1620078" y="1374316"/>
          <a:ext cx="64803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A8F91-C5F3-458A-9F46-92DF6814C65B}">
      <dsp:nvSpPr>
        <dsp:cNvPr id="0" name=""/>
        <dsp:cNvSpPr/>
      </dsp:nvSpPr>
      <dsp:spPr>
        <a:xfrm>
          <a:off x="1741584" y="1407038"/>
          <a:ext cx="6358807" cy="65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Times New Roman" pitchFamily="18" charset="0"/>
              <a:cs typeface="Times New Roman" pitchFamily="18" charset="0"/>
            </a:rPr>
            <a:t>Hạn chế hoạt động của lồng ngực</a:t>
          </a:r>
          <a:endParaRPr lang="en-GB" sz="2400" kern="1200">
            <a:latin typeface="Times New Roman" pitchFamily="18" charset="0"/>
            <a:cs typeface="Times New Roman" pitchFamily="18" charset="0"/>
          </a:endParaRPr>
        </a:p>
      </dsp:txBody>
      <dsp:txXfrm>
        <a:off x="1741584" y="1407038"/>
        <a:ext cx="6358807" cy="654436"/>
      </dsp:txXfrm>
    </dsp:sp>
    <dsp:sp modelId="{CA19D9FE-BF3A-4009-BB51-7AE51589A784}">
      <dsp:nvSpPr>
        <dsp:cNvPr id="0" name=""/>
        <dsp:cNvSpPr/>
      </dsp:nvSpPr>
      <dsp:spPr>
        <a:xfrm>
          <a:off x="1620078" y="2061475"/>
          <a:ext cx="64803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061CC-FA92-4573-8A1A-7C897AAF678C}">
      <dsp:nvSpPr>
        <dsp:cNvPr id="0" name=""/>
        <dsp:cNvSpPr/>
      </dsp:nvSpPr>
      <dsp:spPr>
        <a:xfrm>
          <a:off x="1741584" y="2094197"/>
          <a:ext cx="6358807" cy="65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Times New Roman" pitchFamily="18" charset="0"/>
              <a:cs typeface="Times New Roman" pitchFamily="18" charset="0"/>
            </a:rPr>
            <a:t>Cản trở sự khuyếch tán của khí trong phổi</a:t>
          </a:r>
          <a:endParaRPr lang="en-GB" sz="2400" kern="1200">
            <a:latin typeface="Times New Roman" pitchFamily="18" charset="0"/>
            <a:cs typeface="Times New Roman" pitchFamily="18" charset="0"/>
          </a:endParaRPr>
        </a:p>
      </dsp:txBody>
      <dsp:txXfrm>
        <a:off x="1741584" y="2094197"/>
        <a:ext cx="6358807" cy="654436"/>
      </dsp:txXfrm>
    </dsp:sp>
    <dsp:sp modelId="{B356355F-E459-412C-A31E-5DCCA1240F37}">
      <dsp:nvSpPr>
        <dsp:cNvPr id="0" name=""/>
        <dsp:cNvSpPr/>
      </dsp:nvSpPr>
      <dsp:spPr>
        <a:xfrm>
          <a:off x="1620078" y="2748633"/>
          <a:ext cx="64803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925EB-6213-4279-B2EE-06ABE4E129BA}">
      <dsp:nvSpPr>
        <dsp:cNvPr id="0" name=""/>
        <dsp:cNvSpPr/>
      </dsp:nvSpPr>
      <dsp:spPr>
        <a:xfrm>
          <a:off x="1741584" y="2781355"/>
          <a:ext cx="6358807" cy="65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Times New Roman" pitchFamily="18" charset="0"/>
              <a:cs typeface="Times New Roman" pitchFamily="18" charset="0"/>
            </a:rPr>
            <a:t>Rối loạn vận chuyển oxy trong máu</a:t>
          </a:r>
          <a:endParaRPr lang="en-GB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1741584" y="2781355"/>
        <a:ext cx="6358807" cy="654436"/>
      </dsp:txXfrm>
    </dsp:sp>
    <dsp:sp modelId="{3CD1964D-77C3-49B8-B4A4-505670749D0B}">
      <dsp:nvSpPr>
        <dsp:cNvPr id="0" name=""/>
        <dsp:cNvSpPr/>
      </dsp:nvSpPr>
      <dsp:spPr>
        <a:xfrm>
          <a:off x="1620078" y="3435792"/>
          <a:ext cx="64803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A66FD-847D-46CD-A91A-0544152CE543}">
      <dsp:nvSpPr>
        <dsp:cNvPr id="0" name=""/>
        <dsp:cNvSpPr/>
      </dsp:nvSpPr>
      <dsp:spPr>
        <a:xfrm>
          <a:off x="1741584" y="3468513"/>
          <a:ext cx="6358807" cy="65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Times New Roman" pitchFamily="18" charset="0"/>
              <a:cs typeface="Times New Roman" pitchFamily="18" charset="0"/>
            </a:rPr>
            <a:t>Tổ chức không sử dụng được oxy</a:t>
          </a:r>
          <a:endParaRPr lang="en-GB" sz="2400" kern="1200">
            <a:latin typeface="Times New Roman" pitchFamily="18" charset="0"/>
            <a:cs typeface="Times New Roman" pitchFamily="18" charset="0"/>
          </a:endParaRPr>
        </a:p>
      </dsp:txBody>
      <dsp:txXfrm>
        <a:off x="1741584" y="3468513"/>
        <a:ext cx="6358807" cy="654436"/>
      </dsp:txXfrm>
    </dsp:sp>
    <dsp:sp modelId="{7C5B8DC7-C32B-419B-84F1-BF3F560A1FEE}">
      <dsp:nvSpPr>
        <dsp:cNvPr id="0" name=""/>
        <dsp:cNvSpPr/>
      </dsp:nvSpPr>
      <dsp:spPr>
        <a:xfrm>
          <a:off x="1620078" y="4122950"/>
          <a:ext cx="64803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E8E4-7D2A-4956-A7B5-A78E6F108A5D}">
      <dsp:nvSpPr>
        <dsp:cNvPr id="0" name=""/>
        <dsp:cNvSpPr/>
      </dsp:nvSpPr>
      <dsp:spPr>
        <a:xfrm rot="5400000">
          <a:off x="5264287" y="-1741887"/>
          <a:ext cx="1002486" cy="47406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Chấn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cột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sống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cổ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ngực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Vẹo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cột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sống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95191" y="176146"/>
        <a:ext cx="4691742" cy="904612"/>
      </dsp:txXfrm>
    </dsp:sp>
    <dsp:sp modelId="{CE787A3F-2C5B-4AC3-828B-3AA9D4940CFD}">
      <dsp:nvSpPr>
        <dsp:cNvPr id="0" name=""/>
        <dsp:cNvSpPr/>
      </dsp:nvSpPr>
      <dsp:spPr>
        <a:xfrm>
          <a:off x="1033" y="1898"/>
          <a:ext cx="3394156" cy="125310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Liệt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cơ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hô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hấp</a:t>
          </a:r>
          <a:r>
            <a:rPr lang="en-GB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tổn </a:t>
          </a:r>
          <a:r>
            <a:rPr lang="en-GB" sz="2400" b="1" kern="120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thần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kinh</a:t>
          </a:r>
          <a:endParaRPr lang="en-GB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05" y="63070"/>
        <a:ext cx="3271812" cy="1130763"/>
      </dsp:txXfrm>
    </dsp:sp>
    <dsp:sp modelId="{1B8A4489-D436-42B3-88BF-E2C7E388A523}">
      <dsp:nvSpPr>
        <dsp:cNvPr id="0" name=""/>
        <dsp:cNvSpPr/>
      </dsp:nvSpPr>
      <dsp:spPr>
        <a:xfrm rot="5400000">
          <a:off x="5264287" y="-426123"/>
          <a:ext cx="1002486" cy="47406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Viêm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não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smtClean="0">
              <a:latin typeface="Times New Roman" pitchFamily="18" charset="0"/>
              <a:cs typeface="Times New Roman" pitchFamily="18" charset="0"/>
            </a:rPr>
            <a:t>Chấn thương sọ não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Tai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biến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mạch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máu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não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95191" y="1491910"/>
        <a:ext cx="4691742" cy="904612"/>
      </dsp:txXfrm>
    </dsp:sp>
    <dsp:sp modelId="{72E81A1C-D6C9-4949-91A9-5176B3ADFB28}">
      <dsp:nvSpPr>
        <dsp:cNvPr id="0" name=""/>
        <dsp:cNvSpPr/>
      </dsp:nvSpPr>
      <dsp:spPr>
        <a:xfrm>
          <a:off x="1033" y="1317662"/>
          <a:ext cx="3394156" cy="125310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Suy</a:t>
          </a:r>
          <a:r>
            <a:rPr lang="en-GB" sz="2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giảm chức năng</a:t>
          </a:r>
          <a:endParaRPr lang="en-GB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Trung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khu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hô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hấp</a:t>
          </a:r>
          <a:endParaRPr lang="en-GB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05" y="1378834"/>
        <a:ext cx="3271812" cy="1130763"/>
      </dsp:txXfrm>
    </dsp:sp>
    <dsp:sp modelId="{E7D4CBF4-7D86-4F27-AB5E-840BC5A50B6E}">
      <dsp:nvSpPr>
        <dsp:cNvPr id="0" name=""/>
        <dsp:cNvSpPr/>
      </dsp:nvSpPr>
      <dsp:spPr>
        <a:xfrm rot="5400000">
          <a:off x="5264287" y="889639"/>
          <a:ext cx="1002486" cy="47406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Gãy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xương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sườn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Tràn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khí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tràn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dịch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màn</a:t>
          </a: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kern="1200" dirty="0" err="1" smtClean="0">
              <a:latin typeface="Times New Roman" pitchFamily="18" charset="0"/>
              <a:cs typeface="Times New Roman" pitchFamily="18" charset="0"/>
            </a:rPr>
            <a:t>phổi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395191" y="2807673"/>
        <a:ext cx="4691742" cy="904612"/>
      </dsp:txXfrm>
    </dsp:sp>
    <dsp:sp modelId="{5CC3170A-9CC4-4EEC-B2E1-6E5AD42CD8C7}">
      <dsp:nvSpPr>
        <dsp:cNvPr id="0" name=""/>
        <dsp:cNvSpPr/>
      </dsp:nvSpPr>
      <dsp:spPr>
        <a:xfrm>
          <a:off x="1033" y="2633425"/>
          <a:ext cx="3394156" cy="125310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Chấn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lồng</a:t>
          </a:r>
          <a:r>
            <a:rPr lang="en-GB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ngực</a:t>
          </a:r>
          <a:endParaRPr lang="en-GB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05" y="2694597"/>
        <a:ext cx="3271812" cy="1130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8DA09-D645-4305-89A8-9A5176A8C63C}">
      <dsp:nvSpPr>
        <dsp:cNvPr id="0" name=""/>
        <dsp:cNvSpPr/>
      </dsp:nvSpPr>
      <dsp:spPr>
        <a:xfrm>
          <a:off x="0" y="256550"/>
          <a:ext cx="4781511" cy="125212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71098" tIns="312420" rIns="3710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Suy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tim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: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suy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tim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độ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II,III</a:t>
          </a:r>
          <a:endParaRPr lang="en-GB" sz="1800" kern="1200" dirty="0">
            <a:latin typeface="Times" pitchFamily="18" charset="0"/>
            <a:cs typeface="Times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Trụy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tim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mạch</a:t>
          </a:r>
          <a:endParaRPr lang="en-GB" sz="1800" kern="1200" dirty="0">
            <a:latin typeface="Times" pitchFamily="18" charset="0"/>
            <a:cs typeface="Times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Times" pitchFamily="18" charset="0"/>
              <a:cs typeface="Times" pitchFamily="18" charset="0"/>
            </a:rPr>
            <a:t>Tim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bẩm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sinh</a:t>
          </a:r>
          <a:endParaRPr lang="en-GB" sz="1800" kern="1200" dirty="0">
            <a:latin typeface="Times" pitchFamily="18" charset="0"/>
            <a:cs typeface="Times" pitchFamily="18" charset="0"/>
          </a:endParaRPr>
        </a:p>
      </dsp:txBody>
      <dsp:txXfrm>
        <a:off x="0" y="256550"/>
        <a:ext cx="4781511" cy="1252125"/>
      </dsp:txXfrm>
    </dsp:sp>
    <dsp:sp modelId="{21C1A03C-56DE-4A5C-9497-25C7D7DA18FA}">
      <dsp:nvSpPr>
        <dsp:cNvPr id="0" name=""/>
        <dsp:cNvSpPr/>
      </dsp:nvSpPr>
      <dsp:spPr>
        <a:xfrm>
          <a:off x="239075" y="35150"/>
          <a:ext cx="1360679" cy="442800"/>
        </a:xfrm>
        <a:prstGeom prst="roundRect">
          <a:avLst/>
        </a:prstGeom>
        <a:solidFill>
          <a:srgbClr val="62F04A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1" tIns="0" rIns="12651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Times" pitchFamily="18" charset="0"/>
              <a:cs typeface="Times" pitchFamily="18" charset="0"/>
            </a:rPr>
            <a:t>Tim mạch</a:t>
          </a:r>
          <a:endParaRPr lang="en-GB" sz="1800" b="1" kern="1200" dirty="0">
            <a:latin typeface="Times" pitchFamily="18" charset="0"/>
            <a:cs typeface="Times" pitchFamily="18" charset="0"/>
          </a:endParaRPr>
        </a:p>
      </dsp:txBody>
      <dsp:txXfrm>
        <a:off x="260691" y="56766"/>
        <a:ext cx="1317447" cy="399568"/>
      </dsp:txXfrm>
    </dsp:sp>
    <dsp:sp modelId="{1D5EBA19-9A2D-43FB-8186-BF3CC8AF8D23}">
      <dsp:nvSpPr>
        <dsp:cNvPr id="0" name=""/>
        <dsp:cNvSpPr/>
      </dsp:nvSpPr>
      <dsp:spPr>
        <a:xfrm>
          <a:off x="0" y="1811075"/>
          <a:ext cx="4781511" cy="85050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71098" tIns="312420" rIns="37109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>
              <a:latin typeface="Times" pitchFamily="18" charset="0"/>
              <a:cs typeface="Times" pitchFamily="18" charset="0"/>
            </a:rPr>
            <a:t>Thiếu</a:t>
          </a:r>
          <a:r>
            <a:rPr lang="en-GB" sz="15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500" kern="1200" dirty="0" err="1" smtClean="0">
              <a:latin typeface="Times" pitchFamily="18" charset="0"/>
              <a:cs typeface="Times" pitchFamily="18" charset="0"/>
            </a:rPr>
            <a:t>máu</a:t>
          </a:r>
          <a:r>
            <a:rPr lang="en-GB" sz="15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500" kern="1200" dirty="0" err="1" smtClean="0">
              <a:latin typeface="Times" pitchFamily="18" charset="0"/>
              <a:cs typeface="Times" pitchFamily="18" charset="0"/>
            </a:rPr>
            <a:t>cấp</a:t>
          </a:r>
          <a:r>
            <a:rPr lang="en-GB" sz="15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500" kern="1200" dirty="0" err="1" smtClean="0">
              <a:latin typeface="Times" pitchFamily="18" charset="0"/>
              <a:cs typeface="Times" pitchFamily="18" charset="0"/>
            </a:rPr>
            <a:t>tính</a:t>
          </a:r>
          <a:endParaRPr lang="en-GB" sz="1500" kern="1200" dirty="0">
            <a:latin typeface="Times" pitchFamily="18" charset="0"/>
            <a:cs typeface="Times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err="1" smtClean="0">
              <a:latin typeface="Times" pitchFamily="18" charset="0"/>
              <a:cs typeface="Times" pitchFamily="18" charset="0"/>
            </a:rPr>
            <a:t>Thiếu</a:t>
          </a:r>
          <a:r>
            <a:rPr lang="en-GB" sz="15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500" kern="1200" dirty="0" err="1" smtClean="0">
              <a:latin typeface="Times" pitchFamily="18" charset="0"/>
              <a:cs typeface="Times" pitchFamily="18" charset="0"/>
            </a:rPr>
            <a:t>máu</a:t>
          </a:r>
          <a:r>
            <a:rPr lang="en-GB" sz="15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500" kern="1200" dirty="0" err="1" smtClean="0">
              <a:latin typeface="Times" pitchFamily="18" charset="0"/>
              <a:cs typeface="Times" pitchFamily="18" charset="0"/>
            </a:rPr>
            <a:t>nặng</a:t>
          </a:r>
          <a:endParaRPr lang="en-GB" sz="1500" kern="1200" dirty="0">
            <a:latin typeface="Times" pitchFamily="18" charset="0"/>
            <a:cs typeface="Times" pitchFamily="18" charset="0"/>
          </a:endParaRPr>
        </a:p>
      </dsp:txBody>
      <dsp:txXfrm>
        <a:off x="0" y="1811075"/>
        <a:ext cx="4781511" cy="850500"/>
      </dsp:txXfrm>
    </dsp:sp>
    <dsp:sp modelId="{8DD4BA29-EE6B-4909-97F0-AFC0BE083624}">
      <dsp:nvSpPr>
        <dsp:cNvPr id="0" name=""/>
        <dsp:cNvSpPr/>
      </dsp:nvSpPr>
      <dsp:spPr>
        <a:xfrm>
          <a:off x="239075" y="1589675"/>
          <a:ext cx="1363658" cy="442800"/>
        </a:xfrm>
        <a:prstGeom prst="roundRect">
          <a:avLst/>
        </a:prstGeom>
        <a:solidFill>
          <a:srgbClr val="FFC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6511" tIns="0" rIns="1265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smtClean="0">
              <a:ln>
                <a:solidFill>
                  <a:schemeClr val="bg1"/>
                </a:solidFill>
              </a:ln>
              <a:latin typeface="Times" pitchFamily="18" charset="0"/>
              <a:cs typeface="Times" pitchFamily="18" charset="0"/>
            </a:rPr>
            <a:t>Thiếu máu</a:t>
          </a:r>
          <a:endParaRPr lang="en-GB" sz="1800" kern="1200" dirty="0">
            <a:latin typeface="Times" pitchFamily="18" charset="0"/>
            <a:cs typeface="Times" pitchFamily="18" charset="0"/>
          </a:endParaRPr>
        </a:p>
      </dsp:txBody>
      <dsp:txXfrm>
        <a:off x="260691" y="1611291"/>
        <a:ext cx="1320426" cy="399568"/>
      </dsp:txXfrm>
    </dsp:sp>
    <dsp:sp modelId="{963058DF-A38D-49F0-BE94-89C619237289}">
      <dsp:nvSpPr>
        <dsp:cNvPr id="0" name=""/>
        <dsp:cNvSpPr/>
      </dsp:nvSpPr>
      <dsp:spPr>
        <a:xfrm>
          <a:off x="0" y="2963975"/>
          <a:ext cx="4781511" cy="96862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098" tIns="312420" rIns="3710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Ngộ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độc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khí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CO</a:t>
          </a:r>
          <a:endParaRPr lang="en-GB" sz="1800" kern="1200" dirty="0">
            <a:latin typeface="Times" pitchFamily="18" charset="0"/>
            <a:cs typeface="Times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Ngộ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độc</a:t>
          </a:r>
          <a:r>
            <a:rPr lang="en-GB" sz="18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kern="1200" dirty="0" err="1" smtClean="0">
              <a:latin typeface="Times" pitchFamily="18" charset="0"/>
              <a:cs typeface="Times" pitchFamily="18" charset="0"/>
            </a:rPr>
            <a:t>Methemoglobin</a:t>
          </a:r>
          <a:endParaRPr lang="en-GB" sz="1800" kern="1200" dirty="0">
            <a:latin typeface="Times" pitchFamily="18" charset="0"/>
            <a:cs typeface="Times" pitchFamily="18" charset="0"/>
          </a:endParaRPr>
        </a:p>
      </dsp:txBody>
      <dsp:txXfrm>
        <a:off x="0" y="2963975"/>
        <a:ext cx="4781511" cy="968625"/>
      </dsp:txXfrm>
    </dsp:sp>
    <dsp:sp modelId="{3F304E64-8B4A-44CF-BA80-B633E98A61EC}">
      <dsp:nvSpPr>
        <dsp:cNvPr id="0" name=""/>
        <dsp:cNvSpPr/>
      </dsp:nvSpPr>
      <dsp:spPr>
        <a:xfrm>
          <a:off x="239075" y="2742575"/>
          <a:ext cx="1363658" cy="442800"/>
        </a:xfrm>
        <a:prstGeom prst="round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511" tIns="0" rIns="12651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Times" pitchFamily="18" charset="0"/>
              <a:cs typeface="Times" pitchFamily="18" charset="0"/>
            </a:rPr>
            <a:t>Ngộ</a:t>
          </a:r>
          <a:r>
            <a:rPr lang="en-GB" sz="1800" b="1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GB" sz="1800" b="1" kern="1200" dirty="0" err="1" smtClean="0">
              <a:latin typeface="Times" pitchFamily="18" charset="0"/>
              <a:cs typeface="Times" pitchFamily="18" charset="0"/>
            </a:rPr>
            <a:t>độc</a:t>
          </a:r>
          <a:endParaRPr lang="en-GB" sz="1800" b="1" kern="1200" dirty="0">
            <a:latin typeface="Times" pitchFamily="18" charset="0"/>
            <a:cs typeface="Times" pitchFamily="18" charset="0"/>
          </a:endParaRPr>
        </a:p>
      </dsp:txBody>
      <dsp:txXfrm>
        <a:off x="260691" y="2764191"/>
        <a:ext cx="1320426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B35D0-739F-4C5E-AE8C-61A5EA81980D}">
      <dsp:nvSpPr>
        <dsp:cNvPr id="0" name=""/>
        <dsp:cNvSpPr/>
      </dsp:nvSpPr>
      <dsp:spPr>
        <a:xfrm>
          <a:off x="4580" y="421542"/>
          <a:ext cx="1859994" cy="95079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Canul</a:t>
          </a:r>
          <a:r>
            <a:rPr lang="en-GB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GB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mũi</a:t>
          </a:r>
          <a:endParaRPr lang="en-GB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28" y="449390"/>
        <a:ext cx="1804298" cy="895094"/>
      </dsp:txXfrm>
    </dsp:sp>
    <dsp:sp modelId="{F4A558FB-5899-49D2-A49A-F1E19B2B911C}">
      <dsp:nvSpPr>
        <dsp:cNvPr id="0" name=""/>
        <dsp:cNvSpPr/>
      </dsp:nvSpPr>
      <dsp:spPr>
        <a:xfrm>
          <a:off x="2214158" y="421542"/>
          <a:ext cx="1859994" cy="9507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Mặt</a:t>
          </a:r>
          <a:r>
            <a:rPr lang="en-GB" sz="3200" kern="1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3200" kern="1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nạ</a:t>
          </a:r>
          <a:endParaRPr lang="en-GB" sz="3200" kern="1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sp:txBody>
      <dsp:txXfrm>
        <a:off x="2242006" y="449390"/>
        <a:ext cx="1804298" cy="895094"/>
      </dsp:txXfrm>
    </dsp:sp>
    <dsp:sp modelId="{31CFA316-D73E-441E-B754-47BC81DC0D04}">
      <dsp:nvSpPr>
        <dsp:cNvPr id="0" name=""/>
        <dsp:cNvSpPr/>
      </dsp:nvSpPr>
      <dsp:spPr>
        <a:xfrm>
          <a:off x="4423735" y="421542"/>
          <a:ext cx="1859994" cy="95079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Lều</a:t>
          </a:r>
          <a:r>
            <a:rPr lang="en-GB" sz="3200" kern="1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oxy</a:t>
          </a:r>
          <a:endParaRPr lang="en-GB" sz="3200" kern="1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sp:txBody>
      <dsp:txXfrm>
        <a:off x="4451583" y="449390"/>
        <a:ext cx="1804298" cy="895094"/>
      </dsp:txXfrm>
    </dsp:sp>
    <dsp:sp modelId="{EC3268D0-450D-4BE1-A648-C13DA1CC4FEB}">
      <dsp:nvSpPr>
        <dsp:cNvPr id="0" name=""/>
        <dsp:cNvSpPr/>
      </dsp:nvSpPr>
      <dsp:spPr>
        <a:xfrm>
          <a:off x="6633313" y="421542"/>
          <a:ext cx="1859994" cy="95079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  <a:reflection blurRad="6350" stA="50000" endA="300" endPos="55000" dir="5400000" sy="-100000" algn="bl" rotWithShape="0"/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Catheter qua NKQ</a:t>
          </a:r>
          <a:endParaRPr lang="en-GB" sz="3200" kern="1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sp:txBody>
      <dsp:txXfrm>
        <a:off x="6661161" y="449390"/>
        <a:ext cx="1804298" cy="895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272A8-1765-4ECA-AF8E-59126B0AC185}">
      <dsp:nvSpPr>
        <dsp:cNvPr id="0" name=""/>
        <dsp:cNvSpPr/>
      </dsp:nvSpPr>
      <dsp:spPr>
        <a:xfrm>
          <a:off x="0" y="1175"/>
          <a:ext cx="5688632" cy="14841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" pitchFamily="18" charset="0"/>
              <a:cs typeface="Times" pitchFamily="18" charset="0"/>
            </a:rPr>
            <a:t>Canul cung cấp nồng độ oxy tương đối thấp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" pitchFamily="18" charset="0"/>
              <a:cs typeface="Times" pitchFamily="18" charset="0"/>
            </a:rPr>
            <a:t>(24-44%) ở thể tích 2-4 lít/phút</a:t>
          </a:r>
          <a:endParaRPr lang="en-GB" sz="2400" kern="1200" dirty="0">
            <a:latin typeface="Times" pitchFamily="18" charset="0"/>
            <a:cs typeface="Times" pitchFamily="18" charset="0"/>
          </a:endParaRPr>
        </a:p>
      </dsp:txBody>
      <dsp:txXfrm>
        <a:off x="72448" y="73623"/>
        <a:ext cx="5543736" cy="1339218"/>
      </dsp:txXfrm>
    </dsp:sp>
    <dsp:sp modelId="{38466C4E-BBF6-424E-8DEC-F6413A3242D4}">
      <dsp:nvSpPr>
        <dsp:cNvPr id="0" name=""/>
        <dsp:cNvSpPr/>
      </dsp:nvSpPr>
      <dsp:spPr>
        <a:xfrm>
          <a:off x="0" y="1491642"/>
          <a:ext cx="5688632" cy="14841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" pitchFamily="18" charset="0"/>
              <a:cs typeface="Times" pitchFamily="18" charset="0"/>
            </a:rPr>
            <a:t>Khi thể tích oxy trên 6 lít/phút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" pitchFamily="18" charset="0"/>
              <a:cs typeface="Times" pitchFamily="18" charset="0"/>
              <a:sym typeface="Wingdings" pitchFamily="2" charset="2"/>
            </a:rPr>
            <a:t>            </a:t>
          </a:r>
          <a:r>
            <a:rPr lang="en-US" sz="2400" kern="1200" smtClean="0">
              <a:latin typeface="Times" pitchFamily="18" charset="0"/>
              <a:cs typeface="Times" pitchFamily="18" charset="0"/>
            </a:rPr>
            <a:t> nuốt không khí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" pitchFamily="18" charset="0"/>
              <a:cs typeface="Times" pitchFamily="18" charset="0"/>
              <a:sym typeface="Wingdings" pitchFamily="2" charset="2"/>
            </a:rPr>
            <a:t>            </a:t>
          </a:r>
          <a:r>
            <a:rPr lang="en-US" sz="2400" kern="1200" smtClean="0">
              <a:latin typeface="Times" pitchFamily="18" charset="0"/>
              <a:cs typeface="Times" pitchFamily="18" charset="0"/>
            </a:rPr>
            <a:t>niêm mạc hầu dễ bị kích thích</a:t>
          </a:r>
          <a:endParaRPr lang="en-GB" sz="2400" kern="1200" dirty="0">
            <a:latin typeface="Times" pitchFamily="18" charset="0"/>
            <a:cs typeface="Times" pitchFamily="18" charset="0"/>
          </a:endParaRPr>
        </a:p>
      </dsp:txBody>
      <dsp:txXfrm>
        <a:off x="72448" y="1564090"/>
        <a:ext cx="5543736" cy="1339218"/>
      </dsp:txXfrm>
    </dsp:sp>
    <dsp:sp modelId="{0DF9D0E0-88F3-4F2F-9CB0-D411D63FD064}">
      <dsp:nvSpPr>
        <dsp:cNvPr id="0" name=""/>
        <dsp:cNvSpPr/>
      </dsp:nvSpPr>
      <dsp:spPr>
        <a:xfrm>
          <a:off x="0" y="2982109"/>
          <a:ext cx="5688632" cy="6822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Times" pitchFamily="18" charset="0"/>
              <a:cs typeface="Times" pitchFamily="18" charset="0"/>
            </a:rPr>
            <a:t>Tương đối thoải mái, rẻ tiền.</a:t>
          </a:r>
          <a:endParaRPr lang="en-GB" sz="2400" kern="1200" dirty="0">
            <a:latin typeface="Times" pitchFamily="18" charset="0"/>
            <a:cs typeface="Times" pitchFamily="18" charset="0"/>
          </a:endParaRPr>
        </a:p>
      </dsp:txBody>
      <dsp:txXfrm>
        <a:off x="33306" y="3015415"/>
        <a:ext cx="5622020" cy="615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0B47E-7D63-465C-BDBA-5CA83959DC6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5E55E-B806-4854-936F-02E97BEE6C60}">
      <dsp:nvSpPr>
        <dsp:cNvPr id="0" name=""/>
        <dsp:cNvSpPr/>
      </dsp:nvSpPr>
      <dsp:spPr>
        <a:xfrm>
          <a:off x="564979" y="406400"/>
          <a:ext cx="5644529" cy="812800"/>
        </a:xfrm>
        <a:prstGeom prst="rect">
          <a:avLst/>
        </a:prstGeom>
        <a:solidFill>
          <a:srgbClr val="FFFF00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Cung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cấp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liều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lượng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oxy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tối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thiểu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 5 l/p </a:t>
          </a:r>
          <a:endParaRPr lang="en-GB" sz="2200" kern="1200" dirty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</dsp:txBody>
      <dsp:txXfrm>
        <a:off x="564979" y="406400"/>
        <a:ext cx="5644529" cy="812800"/>
      </dsp:txXfrm>
    </dsp:sp>
    <dsp:sp modelId="{93F8B637-0B44-4D1D-904F-A08676288B67}">
      <dsp:nvSpPr>
        <dsp:cNvPr id="0" name=""/>
        <dsp:cNvSpPr/>
      </dsp:nvSpPr>
      <dsp:spPr>
        <a:xfrm>
          <a:off x="297964" y="540542"/>
          <a:ext cx="534029" cy="544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22463-77CE-4285-B3B2-32B0ACB7C92D}">
      <dsp:nvSpPr>
        <dsp:cNvPr id="0" name=""/>
        <dsp:cNvSpPr/>
      </dsp:nvSpPr>
      <dsp:spPr>
        <a:xfrm>
          <a:off x="860432" y="1625599"/>
          <a:ext cx="5349076" cy="812800"/>
        </a:xfrm>
        <a:prstGeom prst="rect">
          <a:avLst/>
        </a:prstGeom>
        <a:solidFill>
          <a:srgbClr val="A7C0C1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Khi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thể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tích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oxy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dưới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6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lít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/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phút</a:t>
          </a:r>
          <a:endParaRPr lang="en-GB" sz="2200" kern="1200" dirty="0" smtClean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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Hít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CO</a:t>
          </a:r>
          <a:r>
            <a:rPr lang="en-GB" sz="2200" kern="1200" baseline="-2500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2</a:t>
          </a:r>
          <a:r>
            <a:rPr lang="en-GB" sz="2200" kern="1200" baseline="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</a:t>
          </a:r>
          <a:r>
            <a:rPr lang="en-GB" sz="2200" kern="1200" baseline="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vào</a:t>
          </a:r>
          <a:r>
            <a:rPr lang="en-GB" sz="2200" kern="1200" baseline="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</a:t>
          </a:r>
          <a:r>
            <a:rPr lang="en-GB" sz="2200" kern="1200" baseline="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lại</a:t>
          </a:r>
          <a:r>
            <a:rPr lang="en-GB" sz="2200" kern="1200" baseline="0" dirty="0" smtClean="0">
              <a:solidFill>
                <a:srgbClr val="00206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.</a:t>
          </a:r>
          <a:endParaRPr lang="en-GB" sz="2200" kern="1200" dirty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</dsp:txBody>
      <dsp:txXfrm>
        <a:off x="860432" y="1625599"/>
        <a:ext cx="5349076" cy="812800"/>
      </dsp:txXfrm>
    </dsp:sp>
    <dsp:sp modelId="{5CFF1BC9-5B07-4FF4-B33A-6D692EA59804}">
      <dsp:nvSpPr>
        <dsp:cNvPr id="0" name=""/>
        <dsp:cNvSpPr/>
      </dsp:nvSpPr>
      <dsp:spPr>
        <a:xfrm>
          <a:off x="593417" y="1759742"/>
          <a:ext cx="534029" cy="544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AD8C6-4228-4248-BADC-4E8D777EB4EC}">
      <dsp:nvSpPr>
        <dsp:cNvPr id="0" name=""/>
        <dsp:cNvSpPr/>
      </dsp:nvSpPr>
      <dsp:spPr>
        <a:xfrm>
          <a:off x="564979" y="2844800"/>
          <a:ext cx="5644529" cy="812800"/>
        </a:xfrm>
        <a:prstGeom prst="rect">
          <a:avLst/>
        </a:prstGeom>
        <a:solidFill>
          <a:srgbClr val="62F04A"/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Thoải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mái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,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rẻ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tiền</a:t>
          </a:r>
          <a:r>
            <a:rPr lang="en-GB" sz="2200" kern="1200" dirty="0" smtClean="0">
              <a:solidFill>
                <a:srgbClr val="002060"/>
              </a:solidFill>
              <a:latin typeface="Times" pitchFamily="18" charset="0"/>
              <a:cs typeface="Times" pitchFamily="18" charset="0"/>
            </a:rPr>
            <a:t>.</a:t>
          </a:r>
          <a:endParaRPr lang="en-GB" sz="2200" kern="1200" dirty="0">
            <a:solidFill>
              <a:srgbClr val="002060"/>
            </a:solidFill>
            <a:latin typeface="Times" pitchFamily="18" charset="0"/>
            <a:cs typeface="Times" pitchFamily="18" charset="0"/>
          </a:endParaRPr>
        </a:p>
      </dsp:txBody>
      <dsp:txXfrm>
        <a:off x="564979" y="2844800"/>
        <a:ext cx="5644529" cy="812800"/>
      </dsp:txXfrm>
    </dsp:sp>
    <dsp:sp modelId="{30E3BCF7-45DC-45E6-8C55-95FF1C5E4EEE}">
      <dsp:nvSpPr>
        <dsp:cNvPr id="0" name=""/>
        <dsp:cNvSpPr/>
      </dsp:nvSpPr>
      <dsp:spPr>
        <a:xfrm>
          <a:off x="297964" y="2978942"/>
          <a:ext cx="534029" cy="544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36282-0A6D-446A-9CAC-8DB90B6DA8AC}">
      <dsp:nvSpPr>
        <dsp:cNvPr id="0" name=""/>
        <dsp:cNvSpPr/>
      </dsp:nvSpPr>
      <dsp:spPr>
        <a:xfrm>
          <a:off x="2653693" y="2867089"/>
          <a:ext cx="156503" cy="15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5166F-4B06-4EC2-B126-4832DBF6C277}">
      <dsp:nvSpPr>
        <dsp:cNvPr id="0" name=""/>
        <dsp:cNvSpPr/>
      </dsp:nvSpPr>
      <dsp:spPr>
        <a:xfrm>
          <a:off x="2516597" y="3086794"/>
          <a:ext cx="156503" cy="156503"/>
        </a:xfrm>
        <a:prstGeom prst="ellipse">
          <a:avLst/>
        </a:prstGeom>
        <a:solidFill>
          <a:schemeClr val="accent2">
            <a:hueOff val="520169"/>
            <a:satOff val="-649"/>
            <a:lumOff val="153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3000-3970-4125-979A-48625E38B17A}">
      <dsp:nvSpPr>
        <dsp:cNvPr id="0" name=""/>
        <dsp:cNvSpPr/>
      </dsp:nvSpPr>
      <dsp:spPr>
        <a:xfrm>
          <a:off x="2353207" y="3277010"/>
          <a:ext cx="156503" cy="156503"/>
        </a:xfrm>
        <a:prstGeom prst="ellipse">
          <a:avLst/>
        </a:prstGeom>
        <a:solidFill>
          <a:schemeClr val="accent2">
            <a:hueOff val="1040338"/>
            <a:satOff val="-1298"/>
            <a:lumOff val="305"/>
            <a:alphaOff val="0"/>
          </a:schemeClr>
        </a:solidFill>
        <a:ln w="25400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80104-1210-4592-BBCF-9339E9584C37}">
      <dsp:nvSpPr>
        <dsp:cNvPr id="0" name=""/>
        <dsp:cNvSpPr/>
      </dsp:nvSpPr>
      <dsp:spPr>
        <a:xfrm>
          <a:off x="2548523" y="655924"/>
          <a:ext cx="156503" cy="156503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94AC6-795D-43E6-8028-546631DB913D}">
      <dsp:nvSpPr>
        <dsp:cNvPr id="0" name=""/>
        <dsp:cNvSpPr/>
      </dsp:nvSpPr>
      <dsp:spPr>
        <a:xfrm>
          <a:off x="2757611" y="531328"/>
          <a:ext cx="156503" cy="156503"/>
        </a:xfrm>
        <a:prstGeom prst="ellipse">
          <a:avLst/>
        </a:prstGeom>
        <a:solidFill>
          <a:schemeClr val="accent2">
            <a:hueOff val="2080675"/>
            <a:satOff val="-2595"/>
            <a:lumOff val="610"/>
            <a:alphaOff val="0"/>
          </a:schemeClr>
        </a:solidFill>
        <a:ln w="25400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6812F-CDEB-4066-AAF6-29F660FA910D}">
      <dsp:nvSpPr>
        <dsp:cNvPr id="0" name=""/>
        <dsp:cNvSpPr/>
      </dsp:nvSpPr>
      <dsp:spPr>
        <a:xfrm>
          <a:off x="2966073" y="406732"/>
          <a:ext cx="156503" cy="156503"/>
        </a:xfrm>
        <a:prstGeom prst="ellipse">
          <a:avLst/>
        </a:prstGeom>
        <a:solidFill>
          <a:schemeClr val="accent2">
            <a:hueOff val="2600844"/>
            <a:satOff val="-3244"/>
            <a:lumOff val="763"/>
            <a:alphaOff val="0"/>
          </a:schemeClr>
        </a:solidFill>
        <a:ln w="25400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08148-D329-4EAA-A676-DD0EA8509047}">
      <dsp:nvSpPr>
        <dsp:cNvPr id="0" name=""/>
        <dsp:cNvSpPr/>
      </dsp:nvSpPr>
      <dsp:spPr>
        <a:xfrm>
          <a:off x="3174535" y="531328"/>
          <a:ext cx="156503" cy="156503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C5F36-CC80-4357-8049-DAA6157070D8}">
      <dsp:nvSpPr>
        <dsp:cNvPr id="0" name=""/>
        <dsp:cNvSpPr/>
      </dsp:nvSpPr>
      <dsp:spPr>
        <a:xfrm>
          <a:off x="3383624" y="655924"/>
          <a:ext cx="156503" cy="156503"/>
        </a:xfrm>
        <a:prstGeom prst="ellipse">
          <a:avLst/>
        </a:prstGeom>
        <a:solidFill>
          <a:schemeClr val="accent2">
            <a:hueOff val="3641181"/>
            <a:satOff val="-4541"/>
            <a:lumOff val="1068"/>
            <a:alphaOff val="0"/>
          </a:schemeClr>
        </a:solidFill>
        <a:ln w="25400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52FF-DEAB-4D9F-96F7-FCE8D0075F14}">
      <dsp:nvSpPr>
        <dsp:cNvPr id="0" name=""/>
        <dsp:cNvSpPr/>
      </dsp:nvSpPr>
      <dsp:spPr>
        <a:xfrm>
          <a:off x="2966073" y="669630"/>
          <a:ext cx="156503" cy="156503"/>
        </a:xfrm>
        <a:prstGeom prst="ellipse">
          <a:avLst/>
        </a:prstGeom>
        <a:solidFill>
          <a:schemeClr val="accent2">
            <a:hueOff val="4161350"/>
            <a:satOff val="-5190"/>
            <a:lumOff val="1220"/>
            <a:alphaOff val="0"/>
          </a:schemeClr>
        </a:solidFill>
        <a:ln w="25400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B2A9D-DFFA-4A88-88EB-99892103B59C}">
      <dsp:nvSpPr>
        <dsp:cNvPr id="0" name=""/>
        <dsp:cNvSpPr/>
      </dsp:nvSpPr>
      <dsp:spPr>
        <a:xfrm>
          <a:off x="2966073" y="932528"/>
          <a:ext cx="156503" cy="156503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31588-04EB-4889-B3DD-CFD67EE49C70}">
      <dsp:nvSpPr>
        <dsp:cNvPr id="0" name=""/>
        <dsp:cNvSpPr/>
      </dsp:nvSpPr>
      <dsp:spPr>
        <a:xfrm>
          <a:off x="1976404" y="4012766"/>
          <a:ext cx="2808178" cy="577191"/>
        </a:xfrm>
        <a:prstGeom prst="roundRect">
          <a:avLst/>
        </a:prstGeom>
        <a:solidFill>
          <a:srgbClr val="FF0000"/>
        </a:solidFill>
        <a:ln w="381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14472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Trẻ</a:t>
          </a:r>
          <a:r>
            <a:rPr lang="en-GB" sz="2800" kern="1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800" kern="1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em</a:t>
          </a:r>
          <a:endParaRPr lang="en-GB" sz="2800" kern="1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sp:txBody>
      <dsp:txXfrm>
        <a:off x="2004580" y="4040942"/>
        <a:ext cx="2751826" cy="520839"/>
      </dsp:txXfrm>
    </dsp:sp>
    <dsp:sp modelId="{42BD08B9-D97A-4221-9D8F-7D4D68B4DC52}">
      <dsp:nvSpPr>
        <dsp:cNvPr id="0" name=""/>
        <dsp:cNvSpPr/>
      </dsp:nvSpPr>
      <dsp:spPr>
        <a:xfrm>
          <a:off x="149981" y="2232243"/>
          <a:ext cx="2395858" cy="23420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FD18E-EDEA-4A4E-8228-6575C111D7F3}">
      <dsp:nvSpPr>
        <dsp:cNvPr id="0" name=""/>
        <dsp:cNvSpPr/>
      </dsp:nvSpPr>
      <dsp:spPr>
        <a:xfrm>
          <a:off x="3403086" y="2241840"/>
          <a:ext cx="2808178" cy="577191"/>
        </a:xfrm>
        <a:prstGeom prst="roundRect">
          <a:avLst/>
        </a:prstGeom>
        <a:solidFill>
          <a:srgbClr val="FF0000"/>
        </a:solidFill>
        <a:ln w="381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14472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Người</a:t>
          </a:r>
          <a:r>
            <a:rPr lang="en-GB" sz="2800" kern="1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800" kern="1200" dirty="0" err="1" smtClean="0">
              <a:solidFill>
                <a:schemeClr val="tx1"/>
              </a:solidFill>
              <a:latin typeface="Times" pitchFamily="18" charset="0"/>
              <a:cs typeface="Times" pitchFamily="18" charset="0"/>
            </a:rPr>
            <a:t>lớn</a:t>
          </a:r>
          <a:endParaRPr lang="en-GB" sz="2800" kern="1200" dirty="0">
            <a:solidFill>
              <a:schemeClr val="tx1"/>
            </a:solidFill>
            <a:latin typeface="Times" pitchFamily="18" charset="0"/>
            <a:cs typeface="Times" pitchFamily="18" charset="0"/>
          </a:endParaRPr>
        </a:p>
      </dsp:txBody>
      <dsp:txXfrm>
        <a:off x="3431262" y="2270016"/>
        <a:ext cx="2751826" cy="520839"/>
      </dsp:txXfrm>
    </dsp:sp>
    <dsp:sp modelId="{DBE986B0-9453-4F3F-9D64-180B737A2E36}">
      <dsp:nvSpPr>
        <dsp:cNvPr id="0" name=""/>
        <dsp:cNvSpPr/>
      </dsp:nvSpPr>
      <dsp:spPr>
        <a:xfrm>
          <a:off x="1785767" y="262682"/>
          <a:ext cx="2395858" cy="23420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F409F-4247-4128-BD8F-BBF7A3D2E11B}">
      <dsp:nvSpPr>
        <dsp:cNvPr id="0" name=""/>
        <dsp:cNvSpPr/>
      </dsp:nvSpPr>
      <dsp:spPr>
        <a:xfrm>
          <a:off x="0" y="0"/>
          <a:ext cx="2714784" cy="372135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-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Áp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dụng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khi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không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thể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dùng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mặt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nạ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-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Dùng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kết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hợp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hệ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thống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</a:rPr>
            <a:t>Venturi</a:t>
          </a:r>
          <a:endParaRPr lang="en-GB" sz="2200" kern="1200" dirty="0" smtClean="0">
            <a:solidFill>
              <a:srgbClr val="C00000"/>
            </a:solidFill>
            <a:latin typeface="Times" pitchFamily="18" charset="0"/>
            <a:cs typeface="Times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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ổn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</a:t>
          </a:r>
          <a:r>
            <a:rPr lang="en-GB" sz="2200" kern="1200" dirty="0" err="1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định</a:t>
          </a:r>
          <a:r>
            <a:rPr lang="en-GB" sz="2200" kern="1200" dirty="0" smtClean="0">
              <a:solidFill>
                <a:srgbClr val="C00000"/>
              </a:solidFill>
              <a:latin typeface="Times" pitchFamily="18" charset="0"/>
              <a:cs typeface="Times" pitchFamily="18" charset="0"/>
              <a:sym typeface="Wingdings" pitchFamily="2" charset="2"/>
            </a:rPr>
            <a:t> FiO2</a:t>
          </a:r>
          <a:endParaRPr lang="en-GB" sz="2200" kern="1200" dirty="0">
            <a:solidFill>
              <a:srgbClr val="C00000"/>
            </a:solidFill>
            <a:latin typeface="Times" pitchFamily="18" charset="0"/>
            <a:cs typeface="Times" pitchFamily="18" charset="0"/>
          </a:endParaRPr>
        </a:p>
      </dsp:txBody>
      <dsp:txXfrm>
        <a:off x="0" y="1488540"/>
        <a:ext cx="2714784" cy="1488540"/>
      </dsp:txXfrm>
    </dsp:sp>
    <dsp:sp modelId="{9A62FA3B-55FE-4218-8527-11CA5F86D571}">
      <dsp:nvSpPr>
        <dsp:cNvPr id="0" name=""/>
        <dsp:cNvSpPr/>
      </dsp:nvSpPr>
      <dsp:spPr>
        <a:xfrm>
          <a:off x="737787" y="62605"/>
          <a:ext cx="1239209" cy="12392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3455D-8091-444C-9427-ACBC689042D5}">
      <dsp:nvSpPr>
        <dsp:cNvPr id="0" name=""/>
        <dsp:cNvSpPr/>
      </dsp:nvSpPr>
      <dsp:spPr>
        <a:xfrm>
          <a:off x="108591" y="2977080"/>
          <a:ext cx="2497601" cy="558202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80ECB-3833-4D81-89F5-F062A6871448}">
      <dsp:nvSpPr>
        <dsp:cNvPr id="0" name=""/>
        <dsp:cNvSpPr/>
      </dsp:nvSpPr>
      <dsp:spPr>
        <a:xfrm>
          <a:off x="-5554109" y="-850319"/>
          <a:ext cx="6612958" cy="6612958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E9301-8113-439D-8449-D5E4BA1D1E78}">
      <dsp:nvSpPr>
        <dsp:cNvPr id="0" name=""/>
        <dsp:cNvSpPr/>
      </dsp:nvSpPr>
      <dsp:spPr>
        <a:xfrm>
          <a:off x="681035" y="491232"/>
          <a:ext cx="5155035" cy="9824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983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" pitchFamily="18" charset="0"/>
              <a:cs typeface="Times" pitchFamily="18" charset="0"/>
            </a:rPr>
            <a:t>Cung cấp oxy hiệu quả hơn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" pitchFamily="18" charset="0"/>
              <a:cs typeface="Times" pitchFamily="18" charset="0"/>
            </a:rPr>
            <a:t>Ít tạo ra phản ứng phụ.</a:t>
          </a:r>
          <a:endParaRPr lang="en-GB" sz="2800" kern="1200" dirty="0">
            <a:latin typeface="Times" pitchFamily="18" charset="0"/>
            <a:cs typeface="Times" pitchFamily="18" charset="0"/>
          </a:endParaRPr>
        </a:p>
      </dsp:txBody>
      <dsp:txXfrm>
        <a:off x="681035" y="491232"/>
        <a:ext cx="5155035" cy="982464"/>
      </dsp:txXfrm>
    </dsp:sp>
    <dsp:sp modelId="{524E597B-3BC7-463E-9D59-D926FA6C5F51}">
      <dsp:nvSpPr>
        <dsp:cNvPr id="0" name=""/>
        <dsp:cNvSpPr/>
      </dsp:nvSpPr>
      <dsp:spPr>
        <a:xfrm>
          <a:off x="353954" y="663850"/>
          <a:ext cx="654161" cy="637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AFC16A-DAF5-4BB8-9DE2-D1C0B32AA67D}">
      <dsp:nvSpPr>
        <dsp:cNvPr id="0" name=""/>
        <dsp:cNvSpPr/>
      </dsp:nvSpPr>
      <dsp:spPr>
        <a:xfrm>
          <a:off x="1038160" y="1964928"/>
          <a:ext cx="4797910" cy="98246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983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>
              <a:latin typeface="Times" pitchFamily="18" charset="0"/>
              <a:cs typeface="Times" pitchFamily="18" charset="0"/>
            </a:rPr>
            <a:t>Dòng Oxy cung cấp V&lt;1L/p không cần làm ẩm.</a:t>
          </a:r>
          <a:endParaRPr lang="en-GB" sz="2800" kern="1200" dirty="0" smtClean="0">
            <a:latin typeface="Times" pitchFamily="18" charset="0"/>
            <a:cs typeface="Times" pitchFamily="18" charset="0"/>
          </a:endParaRPr>
        </a:p>
      </dsp:txBody>
      <dsp:txXfrm>
        <a:off x="1038160" y="1964928"/>
        <a:ext cx="4797910" cy="982464"/>
      </dsp:txXfrm>
    </dsp:sp>
    <dsp:sp modelId="{108B06F4-C2B7-4B22-9BE8-DCA77FE2263E}">
      <dsp:nvSpPr>
        <dsp:cNvPr id="0" name=""/>
        <dsp:cNvSpPr/>
      </dsp:nvSpPr>
      <dsp:spPr>
        <a:xfrm>
          <a:off x="711080" y="2137546"/>
          <a:ext cx="654161" cy="637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5F42904-342A-4038-B872-8C2B559E2047}">
      <dsp:nvSpPr>
        <dsp:cNvPr id="0" name=""/>
        <dsp:cNvSpPr/>
      </dsp:nvSpPr>
      <dsp:spPr>
        <a:xfrm>
          <a:off x="681035" y="3438624"/>
          <a:ext cx="5155035" cy="98246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983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>
              <a:latin typeface="Times" pitchFamily="18" charset="0"/>
              <a:cs typeface="Times" pitchFamily="18" charset="0"/>
            </a:rPr>
            <a:t>V&gt;5l/p có thể được cung cấp. </a:t>
          </a:r>
          <a:endParaRPr lang="en-GB" sz="2800" kern="1200" dirty="0">
            <a:latin typeface="Times" pitchFamily="18" charset="0"/>
            <a:cs typeface="Times" pitchFamily="18" charset="0"/>
          </a:endParaRPr>
        </a:p>
      </dsp:txBody>
      <dsp:txXfrm>
        <a:off x="681035" y="3438624"/>
        <a:ext cx="5155035" cy="982464"/>
      </dsp:txXfrm>
    </dsp:sp>
    <dsp:sp modelId="{6066933E-BCFB-44B3-AD20-0143AF1EE112}">
      <dsp:nvSpPr>
        <dsp:cNvPr id="0" name=""/>
        <dsp:cNvSpPr/>
      </dsp:nvSpPr>
      <dsp:spPr>
        <a:xfrm>
          <a:off x="353954" y="3611242"/>
          <a:ext cx="654161" cy="6372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402B6-6EEF-450B-92E2-EB2E322E0DDF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F8B9-C7E6-4A8D-9474-9C66B98BC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GB" sz="2400" smtClean="0">
                <a:latin typeface="Times" pitchFamily="18" charset="0"/>
                <a:cs typeface="Times" pitchFamily="18" charset="0"/>
              </a:rPr>
              <a:t>Đúng liều lượng, phương pháp</a:t>
            </a:r>
          </a:p>
          <a:p>
            <a:pPr lvl="1" algn="l"/>
            <a:r>
              <a:rPr lang="en-GB" sz="2400" b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Theo chỉ định của bác sĩ.</a:t>
            </a:r>
          </a:p>
          <a:p>
            <a:pPr lvl="1" algn="l"/>
            <a:r>
              <a:rPr lang="en-GB" sz="2400" b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Ngộ độc oxy:</a:t>
            </a:r>
            <a:r>
              <a:rPr lang="en-GB" sz="2400" b="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[O</a:t>
            </a:r>
            <a:r>
              <a:rPr lang="en-GB" sz="2400" b="0" baseline="-2500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en-GB" sz="2400" b="0" smtClean="0">
                <a:solidFill>
                  <a:srgbClr val="7030A0"/>
                </a:solidFill>
                <a:latin typeface="Times" pitchFamily="18" charset="0"/>
                <a:cs typeface="Times" pitchFamily="18" charset="0"/>
              </a:rPr>
              <a:t>] &gt;50%</a:t>
            </a:r>
            <a:endParaRPr lang="en-GB" sz="2400" b="0" smtClean="0">
              <a:solidFill>
                <a:srgbClr val="7030A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" pitchFamily="18" charset="0"/>
              <a:cs typeface="Times" pitchFamily="18" charset="0"/>
            </a:endParaRPr>
          </a:p>
          <a:p>
            <a:pPr lvl="1" algn="l"/>
            <a:r>
              <a:rPr lang="en-GB" sz="2400" b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Sử dụng nồng độ oxy thấp nhất cần thiế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GB" sz="2400" smtClean="0">
                <a:latin typeface="Times" pitchFamily="18" charset="0"/>
                <a:cs typeface="Times" pitchFamily="18" charset="0"/>
              </a:rPr>
              <a:t>Phòng tránh nhiễm khuẩn</a:t>
            </a:r>
          </a:p>
          <a:p>
            <a:pPr lvl="1" algn="l"/>
            <a:r>
              <a:rPr lang="en-GB" sz="2400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Oxy là </a:t>
            </a:r>
            <a:r>
              <a:rPr lang="en-GB" sz="240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môi trường thuận lợi </a:t>
            </a:r>
            <a:r>
              <a:rPr lang="en-GB" sz="2400" smtClean="0">
                <a:solidFill>
                  <a:srgbClr val="00B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cho vi khuẩn phát triển nhanh vì vậy cần bảo đảm vô khuẩn trong quá trình cung cấp oxy.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GB" sz="2400" smtClean="0">
                <a:latin typeface="Times" pitchFamily="18" charset="0"/>
                <a:cs typeface="Times" pitchFamily="18" charset="0"/>
              </a:rPr>
              <a:t>Phòng tránh khô đường hô hấp</a:t>
            </a:r>
          </a:p>
          <a:p>
            <a:pPr lvl="1" algn="l"/>
            <a:r>
              <a:rPr lang="en-GB" sz="240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Làm ẩm oxy</a:t>
            </a:r>
            <a:r>
              <a:rPr lang="en-GB" sz="240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 trước khi đi vào phổi.</a:t>
            </a:r>
          </a:p>
          <a:p>
            <a:pPr lvl="1" algn="l"/>
            <a:r>
              <a:rPr lang="en-GB" sz="240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" pitchFamily="18" charset="0"/>
                <a:cs typeface="Times" pitchFamily="18" charset="0"/>
              </a:rPr>
              <a:t>Cho bệnh nhân uống thêm nước nếu có thể.</a:t>
            </a:r>
          </a:p>
          <a:p>
            <a:pPr algn="l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F8B9-C7E6-4A8D-9474-9C66B98BC7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7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8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0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1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emf"/><Relationship Id="rId5" Type="http://schemas.openxmlformats.org/officeDocument/2006/relationships/image" Target="../media/image14.jpg"/><Relationship Id="rId4" Type="http://schemas.openxmlformats.org/officeDocument/2006/relationships/hyperlink" Target="../../Desktop/&#7843;nh%20so&#7841;n%20b&#224;i/asthma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556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Dr. Ngoc\Documents\BÁO CÁO KHOA ĐIỀU DƯỠNG\logo_en dai hoc duy 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8489" y="23053"/>
            <a:ext cx="3395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FACULTY OF NURSING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KHOA ĐIỀU DƯỠNG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http://kdieuduong.duytan.edu.vn/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947"/>
            <a:ext cx="898146" cy="9084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105958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 PHÁP OXY</a:t>
            </a: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Oxygen Therapy 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47226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/>
          <a:stretch/>
        </p:blipFill>
        <p:spPr>
          <a:xfrm>
            <a:off x="2505607" y="2427358"/>
            <a:ext cx="4132785" cy="223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55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THIẾU OXY</a:t>
            </a:r>
            <a:endParaRPr lang="en-GB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016173"/>
            <a:ext cx="6912768" cy="3931841"/>
          </a:xfrm>
        </p:spPr>
        <p:txBody>
          <a:bodyPr/>
          <a:lstStyle/>
          <a:p>
            <a:pPr indent="182563"/>
            <a:r>
              <a:rPr lang="vi-VN" sz="2400">
                <a:solidFill>
                  <a:schemeClr val="tx1"/>
                </a:solidFill>
                <a:latin typeface="+mj-lt"/>
              </a:rPr>
              <a:t>Tùy thuộc vào tuổi, sức khoẻ, tình trạng bệnh </a:t>
            </a:r>
            <a:r>
              <a:rPr lang="vi-VN" sz="2400" smtClean="0">
                <a:solidFill>
                  <a:schemeClr val="tx1"/>
                </a:solidFill>
                <a:latin typeface="+mj-lt"/>
              </a:rPr>
              <a:t>lý</a:t>
            </a:r>
            <a:endParaRPr lang="en-GB" sz="2400" smtClean="0">
              <a:solidFill>
                <a:schemeClr val="tx1"/>
              </a:solidFill>
              <a:latin typeface="+mj-lt"/>
            </a:endParaRPr>
          </a:p>
          <a:p>
            <a:pPr indent="182563"/>
            <a:r>
              <a:rPr lang="vi-VN" sz="2400" smtClean="0">
                <a:solidFill>
                  <a:schemeClr val="tx1"/>
                </a:solidFill>
                <a:latin typeface="+mj-lt"/>
              </a:rPr>
              <a:t>hiện </a:t>
            </a:r>
            <a:r>
              <a:rPr lang="vi-VN" sz="2400">
                <a:solidFill>
                  <a:schemeClr val="tx1"/>
                </a:solidFill>
                <a:latin typeface="+mj-lt"/>
              </a:rPr>
              <a:t>tại và mạn tính của bệnh nhân. Dấu hiệu </a:t>
            </a:r>
            <a:r>
              <a:rPr lang="vi-VN" sz="2400" smtClean="0">
                <a:solidFill>
                  <a:schemeClr val="tx1"/>
                </a:solidFill>
                <a:latin typeface="+mj-lt"/>
              </a:rPr>
              <a:t>của</a:t>
            </a:r>
            <a:endParaRPr lang="en-GB" sz="2400" smtClean="0">
              <a:solidFill>
                <a:schemeClr val="tx1"/>
              </a:solidFill>
              <a:latin typeface="+mj-lt"/>
            </a:endParaRPr>
          </a:p>
          <a:p>
            <a:pPr indent="182563"/>
            <a:r>
              <a:rPr lang="vi-VN" sz="2400" smtClean="0">
                <a:solidFill>
                  <a:schemeClr val="tx1"/>
                </a:solidFill>
                <a:latin typeface="+mj-lt"/>
              </a:rPr>
              <a:t>thiếu </a:t>
            </a:r>
            <a:r>
              <a:rPr lang="vi-VN" sz="2400">
                <a:solidFill>
                  <a:schemeClr val="tx1"/>
                </a:solidFill>
                <a:latin typeface="+mj-lt"/>
              </a:rPr>
              <a:t>ôxy gồm có:</a:t>
            </a:r>
          </a:p>
          <a:p>
            <a:pPr marL="269875"/>
            <a:r>
              <a:rPr lang="vi-VN" sz="2400">
                <a:solidFill>
                  <a:schemeClr val="tx1"/>
                </a:solidFill>
                <a:latin typeface="+mj-lt"/>
              </a:rPr>
              <a:t>-    Mạch nhanh.</a:t>
            </a:r>
          </a:p>
          <a:p>
            <a:pPr marL="269875"/>
            <a:r>
              <a:rPr lang="vi-VN" sz="2400">
                <a:solidFill>
                  <a:schemeClr val="tx1"/>
                </a:solidFill>
                <a:latin typeface="+mj-lt"/>
              </a:rPr>
              <a:t>-    Thở nhanh, nông, khó thở.</a:t>
            </a:r>
          </a:p>
          <a:p>
            <a:pPr marL="269875"/>
            <a:r>
              <a:rPr lang="vi-VN" sz="2400">
                <a:solidFill>
                  <a:schemeClr val="tx1"/>
                </a:solidFill>
                <a:latin typeface="+mj-lt"/>
              </a:rPr>
              <a:t>-    Bồn chồn, chóng mặt.</a:t>
            </a:r>
          </a:p>
          <a:p>
            <a:pPr marL="269875"/>
            <a:r>
              <a:rPr lang="vi-VN" sz="2400">
                <a:solidFill>
                  <a:schemeClr val="tx1"/>
                </a:solidFill>
                <a:latin typeface="+mj-lt"/>
              </a:rPr>
              <a:t>-    Cánh mũi phập phồng.</a:t>
            </a:r>
          </a:p>
          <a:p>
            <a:pPr marL="269875"/>
            <a:r>
              <a:rPr lang="vi-VN" sz="2400">
                <a:solidFill>
                  <a:schemeClr val="tx1"/>
                </a:solidFill>
                <a:latin typeface="+mj-lt"/>
              </a:rPr>
              <a:t>-    Co kéo khoảng gian sườn và hõm ức.</a:t>
            </a:r>
          </a:p>
          <a:p>
            <a:pPr marL="269875"/>
            <a:r>
              <a:rPr lang="vi-VN" sz="2400">
                <a:solidFill>
                  <a:schemeClr val="tx1"/>
                </a:solidFill>
                <a:latin typeface="+mj-lt"/>
              </a:rPr>
              <a:t>-    Xanh tím</a:t>
            </a:r>
            <a:r>
              <a:rPr lang="vi-VN" sz="2400" smtClean="0">
                <a:solidFill>
                  <a:schemeClr val="tx1"/>
                </a:solidFill>
                <a:latin typeface="+mj-lt"/>
              </a:rPr>
              <a:t>.</a:t>
            </a:r>
            <a:endParaRPr lang="vi-VN" sz="2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90"/>
            <a:ext cx="1547664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 TẮC TIẾN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059832" y="4227934"/>
            <a:ext cx="4176464" cy="576064"/>
          </a:xfrm>
        </p:spPr>
        <p:txBody>
          <a:bodyPr/>
          <a:lstStyle/>
          <a:p>
            <a:pPr lvl="0"/>
            <a:r>
              <a:rPr lang="en-GB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chống cháy nổ</a:t>
            </a:r>
            <a:endParaRPr lang="en-GB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90"/>
            <a:ext cx="1547664" cy="2211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1275606"/>
            <a:ext cx="820441" cy="82044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419872" y="1419622"/>
            <a:ext cx="460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>
                <a:latin typeface="Times New Roman" pitchFamily="18" charset="0"/>
                <a:cs typeface="Times New Roman" pitchFamily="18" charset="0"/>
              </a:rPr>
              <a:t>Đúng liều lượng, phương pháp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872" y="2355726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Phòng tránh nhiễm khuẩn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3272666"/>
            <a:ext cx="4626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>
                <a:latin typeface="Times New Roman" pitchFamily="18" charset="0"/>
                <a:cs typeface="Times New Roman" pitchFamily="18" charset="0"/>
              </a:rPr>
              <a:t>Phòng tránh khô đường hô hấp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83768" y="2161529"/>
            <a:ext cx="820441" cy="82044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2483768" y="3119461"/>
            <a:ext cx="820441" cy="82044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00" r="-36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/>
          <a:stretch/>
        </p:blipFill>
        <p:spPr>
          <a:xfrm>
            <a:off x="2483768" y="4038496"/>
            <a:ext cx="820441" cy="83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6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9712" y="0"/>
            <a:ext cx="5148262" cy="884238"/>
          </a:xfrm>
        </p:spPr>
        <p:txBody>
          <a:bodyPr/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chống cháy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496" y="915566"/>
            <a:ext cx="2818440" cy="1980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15566"/>
            <a:ext cx="3024336" cy="1980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03798"/>
            <a:ext cx="3024336" cy="1996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487" y="3003798"/>
            <a:ext cx="2818441" cy="1996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77" y="2173299"/>
            <a:ext cx="1749323" cy="174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9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THỐNG CUNG CẤP OXY</a:t>
            </a:r>
            <a:endParaRPr lang="en-GB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1958" y="987574"/>
            <a:ext cx="3495208" cy="2408198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755322" y="3395772"/>
            <a:ext cx="3641844" cy="1747728"/>
            <a:chOff x="-144271" y="2898936"/>
            <a:chExt cx="3641844" cy="148023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2365" y="2898937"/>
              <a:ext cx="3495208" cy="1296722"/>
            </a:xfrm>
            <a:prstGeom prst="rect">
              <a:avLst/>
            </a:prstGeom>
            <a:solidFill>
              <a:srgbClr val="46F46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-144271" y="2898936"/>
              <a:ext cx="3641844" cy="14802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0" numCol="1" spcCol="1270" anchor="t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err="1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Hệ</a:t>
              </a:r>
              <a:r>
                <a:rPr lang="en-GB" sz="2000" kern="1200" dirty="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2000" kern="1200" err="1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thống</a:t>
              </a:r>
              <a:r>
                <a:rPr lang="en-GB" sz="2000" kern="120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2000" kern="120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Oxy di </a:t>
              </a:r>
              <a:r>
                <a:rPr lang="en-GB" sz="2000" kern="1200" err="1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chuyển</a:t>
              </a:r>
              <a:r>
                <a:rPr lang="en-GB" sz="2000" kern="120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2000" kern="120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được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(Oxygen cylinder)</a:t>
              </a:r>
              <a:endParaRPr lang="en-GB" sz="2000" b="1" kern="1200" dirty="0">
                <a:solidFill>
                  <a:schemeClr val="tx1"/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746834" y="987574"/>
            <a:ext cx="3495208" cy="2408198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4746834" y="3395773"/>
            <a:ext cx="3495208" cy="1531054"/>
            <a:chOff x="3847241" y="2898937"/>
            <a:chExt cx="3495208" cy="12967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3847241" y="2898937"/>
              <a:ext cx="3495208" cy="12967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847241" y="2898937"/>
              <a:ext cx="3495208" cy="1296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0" numCol="1" spcCol="1270" anchor="t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err="1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Hệ</a:t>
              </a:r>
              <a:r>
                <a:rPr lang="en-GB" sz="2000" kern="1200" dirty="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2000" kern="1200" err="1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thống</a:t>
              </a:r>
              <a:r>
                <a:rPr lang="en-GB" sz="2000" kern="120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2000" kern="120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Oxy âm tường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(</a:t>
              </a:r>
              <a:r>
                <a:rPr lang="en-US" sz="2000" b="1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Wall – </a:t>
              </a:r>
              <a:r>
                <a:rPr lang="en-US" sz="2000" b="1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outlet </a:t>
              </a:r>
              <a:r>
                <a:rPr lang="en-US" sz="2000" b="1" smtClean="0">
                  <a:solidFill>
                    <a:schemeClr val="tx1"/>
                  </a:solidFill>
                  <a:latin typeface="Times" pitchFamily="18" charset="0"/>
                  <a:cs typeface="Times" pitchFamily="18" charset="0"/>
                </a:rPr>
                <a:t>oxygen)</a:t>
              </a:r>
              <a:endParaRPr lang="en-GB" sz="2000" kern="1200" dirty="0">
                <a:solidFill>
                  <a:schemeClr val="tx1"/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6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ony\Desktop\OXYGENATION\FLOW 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3478"/>
            <a:ext cx="6553200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4659982"/>
            <a:ext cx="43204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Times" pitchFamily="18" charset="0"/>
                <a:cs typeface="Times" pitchFamily="18" charset="0"/>
              </a:rPr>
              <a:t>Hệ thống làm ẩm Oxy</a:t>
            </a:r>
            <a:endParaRPr lang="en-GB" sz="240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 CỤ CUNG CẤP OXY</a:t>
            </a:r>
            <a:endParaRPr lang="en-GB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66774754"/>
              </p:ext>
            </p:extLst>
          </p:nvPr>
        </p:nvGraphicFramePr>
        <p:xfrm>
          <a:off x="0" y="627063"/>
          <a:ext cx="8497888" cy="179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9" y="3158429"/>
            <a:ext cx="1550533" cy="15505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66792"/>
            <a:ext cx="1515065" cy="155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Group 9"/>
          <p:cNvGrpSpPr/>
          <p:nvPr/>
        </p:nvGrpSpPr>
        <p:grpSpPr>
          <a:xfrm>
            <a:off x="755576" y="2131293"/>
            <a:ext cx="624904" cy="837406"/>
            <a:chOff x="1" y="789887"/>
            <a:chExt cx="635496" cy="907851"/>
          </a:xfrm>
          <a:solidFill>
            <a:srgbClr val="00B050"/>
          </a:solidFill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1" name="Chevron 10"/>
            <p:cNvSpPr/>
            <p:nvPr/>
          </p:nvSpPr>
          <p:spPr>
            <a:xfrm rot="5400000">
              <a:off x="-136177" y="926065"/>
              <a:ext cx="907851" cy="635496"/>
            </a:xfrm>
            <a:prstGeom prst="chevron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2">
                <a:hueOff val="1932342"/>
                <a:satOff val="-20663"/>
                <a:lumOff val="5392"/>
                <a:alphaOff val="0"/>
              </a:schemeClr>
            </a:lnRef>
            <a:fillRef idx="1">
              <a:schemeClr val="accent2">
                <a:hueOff val="1932342"/>
                <a:satOff val="-20663"/>
                <a:lumOff val="5392"/>
                <a:alphaOff val="0"/>
              </a:schemeClr>
            </a:fillRef>
            <a:effectRef idx="0">
              <a:schemeClr val="accent2">
                <a:hueOff val="1932342"/>
                <a:satOff val="-20663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6"/>
            <p:cNvSpPr/>
            <p:nvPr/>
          </p:nvSpPr>
          <p:spPr>
            <a:xfrm>
              <a:off x="1" y="1107635"/>
              <a:ext cx="635496" cy="272355"/>
            </a:xfrm>
            <a:prstGeom prst="rect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08876" y="2131292"/>
            <a:ext cx="624904" cy="837406"/>
            <a:chOff x="1" y="1578073"/>
            <a:chExt cx="635496" cy="907851"/>
          </a:xfrm>
          <a:solidFill>
            <a:schemeClr val="accent2">
              <a:lumMod val="60000"/>
              <a:lumOff val="40000"/>
            </a:schemeClr>
          </a:solidFill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4" name="Chevron 13"/>
            <p:cNvSpPr/>
            <p:nvPr/>
          </p:nvSpPr>
          <p:spPr>
            <a:xfrm rot="5400000">
              <a:off x="-136177" y="1714251"/>
              <a:ext cx="907851" cy="635496"/>
            </a:xfrm>
            <a:prstGeom prst="chevron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2">
                <a:hueOff val="3864684"/>
                <a:satOff val="-41326"/>
                <a:lumOff val="10784"/>
                <a:alphaOff val="0"/>
              </a:schemeClr>
            </a:lnRef>
            <a:fillRef idx="1">
              <a:schemeClr val="accent2">
                <a:hueOff val="3864684"/>
                <a:satOff val="-41326"/>
                <a:lumOff val="10784"/>
                <a:alphaOff val="0"/>
              </a:schemeClr>
            </a:fillRef>
            <a:effectRef idx="0">
              <a:schemeClr val="accent2">
                <a:hueOff val="3864684"/>
                <a:satOff val="-41326"/>
                <a:lumOff val="10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8"/>
            <p:cNvSpPr/>
            <p:nvPr/>
          </p:nvSpPr>
          <p:spPr>
            <a:xfrm>
              <a:off x="1" y="1895821"/>
              <a:ext cx="635496" cy="272355"/>
            </a:xfrm>
            <a:prstGeom prst="rect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92080" y="2131291"/>
            <a:ext cx="624904" cy="837406"/>
            <a:chOff x="1" y="2366260"/>
            <a:chExt cx="635496" cy="907851"/>
          </a:xfrm>
          <a:solidFill>
            <a:schemeClr val="accent6">
              <a:lumMod val="40000"/>
              <a:lumOff val="60000"/>
            </a:schemeClr>
          </a:solidFill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17" name="Chevron 16"/>
            <p:cNvSpPr/>
            <p:nvPr/>
          </p:nvSpPr>
          <p:spPr>
            <a:xfrm rot="5400000">
              <a:off x="-136177" y="2502438"/>
              <a:ext cx="907851" cy="635496"/>
            </a:xfrm>
            <a:prstGeom prst="chevron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2">
                <a:hueOff val="5797025"/>
                <a:satOff val="-61990"/>
                <a:lumOff val="16177"/>
                <a:alphaOff val="0"/>
              </a:schemeClr>
            </a:lnRef>
            <a:fillRef idx="1">
              <a:schemeClr val="accent2">
                <a:hueOff val="5797025"/>
                <a:satOff val="-61990"/>
                <a:lumOff val="16177"/>
                <a:alphaOff val="0"/>
              </a:schemeClr>
            </a:fillRef>
            <a:effectRef idx="0">
              <a:schemeClr val="accent2">
                <a:hueOff val="5797025"/>
                <a:satOff val="-61990"/>
                <a:lumOff val="16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0"/>
            <p:cNvSpPr/>
            <p:nvPr/>
          </p:nvSpPr>
          <p:spPr>
            <a:xfrm>
              <a:off x="1" y="2684008"/>
              <a:ext cx="635496" cy="272355"/>
            </a:xfrm>
            <a:prstGeom prst="rect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24328" y="2131294"/>
            <a:ext cx="624904" cy="837406"/>
            <a:chOff x="1" y="3154447"/>
            <a:chExt cx="635496" cy="907851"/>
          </a:xfrm>
          <a:solidFill>
            <a:srgbClr val="00B0F0"/>
          </a:solidFill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</p:grpSpPr>
        <p:sp>
          <p:nvSpPr>
            <p:cNvPr id="20" name="Chevron 19"/>
            <p:cNvSpPr/>
            <p:nvPr/>
          </p:nvSpPr>
          <p:spPr>
            <a:xfrm rot="5400000">
              <a:off x="-136177" y="3290625"/>
              <a:ext cx="907851" cy="635496"/>
            </a:xfrm>
            <a:prstGeom prst="chevron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2">
                <a:hueOff val="7729367"/>
                <a:satOff val="-82653"/>
                <a:lumOff val="21569"/>
                <a:alphaOff val="0"/>
              </a:schemeClr>
            </a:lnRef>
            <a:fillRef idx="1">
              <a:schemeClr val="accent2">
                <a:hueOff val="7729367"/>
                <a:satOff val="-82653"/>
                <a:lumOff val="21569"/>
                <a:alphaOff val="0"/>
              </a:schemeClr>
            </a:fillRef>
            <a:effectRef idx="0">
              <a:schemeClr val="accent2">
                <a:hueOff val="7729367"/>
                <a:satOff val="-82653"/>
                <a:lumOff val="2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12"/>
            <p:cNvSpPr/>
            <p:nvPr/>
          </p:nvSpPr>
          <p:spPr>
            <a:xfrm>
              <a:off x="1" y="3472195"/>
              <a:ext cx="635496" cy="272355"/>
            </a:xfrm>
            <a:prstGeom prst="rect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prstMaterial="clear">
              <a:bevelT w="260350" h="50800" prst="softRound"/>
              <a:bevelB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 dirty="0"/>
            </a:p>
          </p:txBody>
        </p:sp>
      </p:grpSp>
      <p:pic>
        <p:nvPicPr>
          <p:cNvPr id="22" name="Picture 21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191496"/>
            <a:ext cx="1612702" cy="15174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58698"/>
            <a:ext cx="1584180" cy="15664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11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2" y="2921000"/>
            <a:ext cx="2166938" cy="209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3273425" y="-20638"/>
            <a:ext cx="5870575" cy="758826"/>
          </a:xfrm>
        </p:spPr>
        <p:txBody>
          <a:bodyPr>
            <a:no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GB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Canul</a:t>
            </a:r>
            <a:r>
              <a:rPr lang="en-GB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 </a:t>
            </a:r>
            <a:r>
              <a:rPr lang="en-GB" sz="2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Nasal Cannula</a:t>
            </a:r>
            <a:r>
              <a:rPr lang="en-US" sz="2600" b="1" smtClean="0">
                <a:latin typeface="Times" pitchFamily="18" charset="0"/>
                <a:cs typeface="Times" pitchFamily="18" charset="0"/>
              </a:rPr>
              <a:t>)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148" y="735545"/>
            <a:ext cx="208823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93599337"/>
              </p:ext>
            </p:extLst>
          </p:nvPr>
        </p:nvGraphicFramePr>
        <p:xfrm>
          <a:off x="3203848" y="987574"/>
          <a:ext cx="5688632" cy="366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6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ny\Desktop\OXYGENATION\oxygen-nasal-cannulae-68898-6746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360" y="238768"/>
            <a:ext cx="5663952" cy="420519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51903" y="4515966"/>
            <a:ext cx="2289409" cy="492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600" b="1">
                <a:latin typeface="Times" pitchFamily="18" charset="0"/>
                <a:cs typeface="Times" pitchFamily="18" charset="0"/>
              </a:rPr>
              <a:t>Nasal Cannula</a:t>
            </a:r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10240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84138"/>
            <a:ext cx="3983038" cy="758825"/>
          </a:xfrm>
        </p:spPr>
        <p:txBody>
          <a:bodyPr>
            <a:noAutofit/>
          </a:bodyPr>
          <a:lstStyle/>
          <a:p>
            <a:r>
              <a:rPr lang="en-GB" sz="44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 (Mask)</a:t>
            </a:r>
            <a:endParaRPr lang="en-GB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1511151"/>
              </p:ext>
            </p:extLst>
          </p:nvPr>
        </p:nvGraphicFramePr>
        <p:xfrm>
          <a:off x="2771800" y="812006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7" y="1707654"/>
            <a:ext cx="2820377" cy="233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70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49" y="81824"/>
            <a:ext cx="2814960" cy="2345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787774"/>
            <a:ext cx="3175000" cy="2088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586"/>
            <a:ext cx="3175000" cy="2285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0"/>
          <a:stretch/>
        </p:blipFill>
        <p:spPr>
          <a:xfrm>
            <a:off x="5438249" y="2787774"/>
            <a:ext cx="2814960" cy="20882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4794706"/>
            <a:ext cx="2984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The Non Re- Breather Mask</a:t>
            </a:r>
            <a:endParaRPr lang="en-GB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880" y="238708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The simple Oxygen mask</a:t>
            </a:r>
            <a:endParaRPr lang="en-GB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2387084"/>
            <a:ext cx="319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The Partial Re-Breather Mask</a:t>
            </a:r>
            <a:endParaRPr lang="en-US" b="1" dirty="0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0066" y="4794706"/>
            <a:ext cx="198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The </a:t>
            </a:r>
            <a:r>
              <a:rPr lang="en-US" b="1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Venturi Mask</a:t>
            </a:r>
            <a:endParaRPr lang="en-IN" b="1" dirty="0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/>
          <a:lstStyle/>
          <a:p>
            <a:pPr lvl="0"/>
            <a:r>
              <a:rPr lang="en-GB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 PHÁP </a:t>
            </a:r>
            <a:r>
              <a:rPr lang="en-GB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27425" y="915988"/>
            <a:ext cx="5616575" cy="3754437"/>
          </a:xfrm>
        </p:spPr>
        <p:txBody>
          <a:bodyPr/>
          <a:lstStyle/>
          <a:p>
            <a:r>
              <a:rPr lang="en-GB" sz="2800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oxy cho </a:t>
            </a:r>
          </a:p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người bệnh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giảm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oxy.</a:t>
            </a:r>
          </a:p>
          <a:p>
            <a:r>
              <a:rPr lang="en-GB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Chỉ</a:t>
            </a:r>
            <a:r>
              <a:rPr lang="en-GB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GB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định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nào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oxy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622"/>
            <a:ext cx="3306616" cy="2468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01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ony\Desktop\OXYGENATION\PARTS OF FACE 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06573"/>
            <a:ext cx="4195192" cy="4301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2004070"/>
            <a:ext cx="34563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của </a:t>
            </a:r>
          </a:p>
          <a:p>
            <a:pPr algn="ctr"/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nạ </a:t>
            </a:r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giản</a:t>
            </a:r>
            <a:endParaRPr lang="en-GB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8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538"/>
            <a:ext cx="4911328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0312" y="1851670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imes New Roman" pitchFamily="18" charset="0"/>
                <a:cs typeface="Times New Roman" pitchFamily="18" charset="0"/>
              </a:rPr>
              <a:t>Van 1 chiều</a:t>
            </a:r>
            <a:endParaRPr lang="en-GB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1131590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4443958"/>
            <a:ext cx="12241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smtClean="0">
                <a:latin typeface="Times New Roman" pitchFamily="18" charset="0"/>
                <a:cs typeface="Times New Roman" pitchFamily="18" charset="0"/>
              </a:rPr>
              <a:t>Túi trữ Oxy</a:t>
            </a:r>
            <a:endParaRPr lang="en-GB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4795287"/>
            <a:ext cx="122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004070"/>
            <a:ext cx="34563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của </a:t>
            </a:r>
          </a:p>
          <a:p>
            <a:pPr algn="ctr"/>
            <a:r>
              <a:rPr lang="en-GB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nạ không hít lại</a:t>
            </a:r>
            <a:endParaRPr lang="en-GB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8229600" cy="1143000"/>
          </a:xfrm>
        </p:spPr>
        <p:txBody>
          <a:bodyPr/>
          <a:lstStyle/>
          <a:p>
            <a:pPr algn="ctr"/>
            <a:r>
              <a:rPr lang="en-US" sz="300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Venturi </a:t>
            </a:r>
            <a:r>
              <a:rPr lang="en-US" sz="30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Mask </a:t>
            </a:r>
            <a:endParaRPr lang="en-IN" sz="30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2" descr="C:\Users\sony\Desktop\OXYGENATION\VENTUR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07" y="1131888"/>
            <a:ext cx="7858125" cy="369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177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90"/>
            <a:ext cx="1547664" cy="221171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20660"/>
              </p:ext>
            </p:extLst>
          </p:nvPr>
        </p:nvGraphicFramePr>
        <p:xfrm>
          <a:off x="0" y="1"/>
          <a:ext cx="9143999" cy="527270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261617"/>
                <a:gridCol w="1292612"/>
                <a:gridCol w="1938007"/>
                <a:gridCol w="2196893"/>
                <a:gridCol w="2454870"/>
              </a:tblGrid>
              <a:tr h="7793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GB" sz="16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nạ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Nồng </a:t>
                      </a: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Ưu điểm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Nhược điểm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 ý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</a:tr>
              <a:tr h="93518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</a:t>
                      </a:r>
                      <a:r>
                        <a:rPr lang="en-US" sz="16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nạ</a:t>
                      </a:r>
                      <a:endParaRPr lang="en-GB" sz="1600" b="1" baseline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endParaRPr lang="en-GB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40-60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GB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(V=5-8 l/p)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Thoải mái</a:t>
                      </a:r>
                      <a:endParaRPr lang="en-GB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Dễ sử dụng.</a:t>
                      </a:r>
                      <a:endParaRPr lang="en-GB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Rẻ tiền.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 cơ sặc nếu </a:t>
                      </a: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 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nạ.</a:t>
                      </a:r>
                      <a:endParaRPr lang="en-GB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+Giảm FiO</a:t>
                      </a:r>
                      <a:r>
                        <a:rPr lang="en-US" sz="16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cung cấp nếu mặt nạ không khít.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sử dụng </a:t>
                      </a:r>
                      <a:r>
                        <a:rPr lang="en-US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GB" sz="11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V&lt;5 </a:t>
                      </a: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l/p, nếu </a:t>
                      </a:r>
                      <a:r>
                        <a:rPr lang="en-US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sẽ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hít lại do CO</a:t>
                      </a:r>
                      <a:r>
                        <a:rPr lang="en-US" sz="11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tích lũy dần trong mặt nạ.</a:t>
                      </a:r>
                      <a:endParaRPr lang="en-GB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</a:tr>
              <a:tr h="1091044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nạ</a:t>
                      </a:r>
                      <a:endParaRPr lang="en-GB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hít </a:t>
                      </a:r>
                      <a:r>
                        <a:rPr lang="en-US" sz="16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GB" sz="1600" b="1" baseline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GB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40-60%</a:t>
                      </a:r>
                      <a:endParaRPr lang="en-GB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(V=6-10 l/p)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+Thở vào 1/3 lượng khí thở kết hợp với </a:t>
                      </a:r>
                      <a:endParaRPr lang="en-US" sz="11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oxy</a:t>
                      </a: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+Lúc thở không làm xẹp hoàn toàn túi thở để tránh tích tụ khí .</a:t>
                      </a:r>
                      <a:endParaRPr lang="en-GB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</a:tr>
              <a:tr h="93518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nạ</a:t>
                      </a:r>
                      <a:endParaRPr lang="en-GB" sz="1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GB" sz="1600" b="1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hít </a:t>
                      </a: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GB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 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GB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GB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FiO</a:t>
                      </a:r>
                      <a:r>
                        <a:rPr lang="en-US" sz="16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cung cấp </a:t>
                      </a: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nồng </a:t>
                      </a: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 cao.</a:t>
                      </a:r>
                      <a:endParaRPr lang="en-GB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 cơ sặc và giảm FiO</a:t>
                      </a:r>
                      <a:r>
                        <a:rPr lang="en-US" sz="12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tương tự.</a:t>
                      </a:r>
                      <a:endParaRPr lang="en-GB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Nồng độ Oxy trong túi </a:t>
                      </a:r>
                      <a:r>
                        <a:rPr lang="en-US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 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 tần số thở, biên </a:t>
                      </a:r>
                      <a:r>
                        <a:rPr lang="en-US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thở</a:t>
                      </a:r>
                      <a:r>
                        <a:rPr lang="en-US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GB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+Chỉ thở nguồn khí từ túi mặt nạ.</a:t>
                      </a:r>
                      <a:endParaRPr lang="en-GB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+Không khí môi trường và lượng khí </a:t>
                      </a:r>
                      <a:r>
                        <a:rPr lang="en-US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thở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 không đi vào túi nhờ van 1 chiều.</a:t>
                      </a:r>
                      <a:endParaRPr lang="en-GB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</a:tr>
              <a:tr h="140277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 </a:t>
                      </a:r>
                      <a:r>
                        <a:rPr lang="en-US" sz="1600" b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nạ</a:t>
                      </a:r>
                    </a:p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Venturi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 xác 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24-50%</a:t>
                      </a:r>
                      <a:endParaRPr lang="en-GB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GB" sz="1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FiO</a:t>
                      </a:r>
                      <a:r>
                        <a:rPr lang="en-US" sz="1600" b="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cung cấp chính xác.</a:t>
                      </a:r>
                      <a:endParaRPr lang="en-GB" sz="16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Khó chịu, không </a:t>
                      </a:r>
                      <a:r>
                        <a:rPr lang="en-US" sz="1200" b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thoải</a:t>
                      </a:r>
                      <a:r>
                        <a:rPr lang="en-US" sz="1200" b="0" baseline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mái</a:t>
                      </a:r>
                      <a:r>
                        <a:rPr lang="en-US" sz="1200" b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FiO</a:t>
                      </a:r>
                      <a:r>
                        <a:rPr lang="en-US" sz="1200" b="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 cấp sẽ tăng nếu nguồn cung cấp bị hạn chế hoặc tắc.</a:t>
                      </a:r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Dùng cho bệnh nhân COPD- đối tượng đòi hỏi kiểm soát FiO</a:t>
                      </a:r>
                      <a:r>
                        <a:rPr lang="en-US" sz="1100" b="0" baseline="-25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 xác (đảm bảo cung cấp oxy an toàn).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713" marR="257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6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978918" y="-20638"/>
            <a:ext cx="2305050" cy="896938"/>
          </a:xfrm>
        </p:spPr>
        <p:txBody>
          <a:bodyPr>
            <a:noAutofit/>
          </a:bodyPr>
          <a:lstStyle/>
          <a:p>
            <a:r>
              <a:rPr lang="en-GB" sz="4800" dirty="0" err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Lều</a:t>
            </a:r>
            <a:r>
              <a:rPr lang="en-GB" sz="4800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oxy</a:t>
            </a:r>
            <a:endParaRPr lang="en-GB" sz="4800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7720621"/>
              </p:ext>
            </p:extLst>
          </p:nvPr>
        </p:nvGraphicFramePr>
        <p:xfrm>
          <a:off x="2699792" y="339502"/>
          <a:ext cx="6552728" cy="5321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1178821"/>
              </p:ext>
            </p:extLst>
          </p:nvPr>
        </p:nvGraphicFramePr>
        <p:xfrm>
          <a:off x="179512" y="1082647"/>
          <a:ext cx="2714784" cy="372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Multiply 7"/>
          <p:cNvSpPr>
            <a:spLocks noChangeAspect="1"/>
          </p:cNvSpPr>
          <p:nvPr/>
        </p:nvSpPr>
        <p:spPr>
          <a:xfrm>
            <a:off x="539552" y="843558"/>
            <a:ext cx="1944000" cy="1944000"/>
          </a:xfrm>
          <a:prstGeom prst="mathMultiply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208213" y="12700"/>
            <a:ext cx="6935787" cy="75882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Catheter qua </a:t>
            </a:r>
            <a:r>
              <a:rPr lang="en-US" sz="44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khí</a:t>
            </a:r>
            <a:r>
              <a:rPr lang="en-US" sz="4400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quản</a:t>
            </a:r>
            <a:endParaRPr lang="en-GB" sz="4400" dirty="0">
              <a:solidFill>
                <a:srgbClr val="FF0000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49882821"/>
              </p:ext>
            </p:extLst>
          </p:nvPr>
        </p:nvGraphicFramePr>
        <p:xfrm>
          <a:off x="2843808" y="483518"/>
          <a:ext cx="590465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638"/>
            <a:ext cx="313125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72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/>
          <a:lstStyle/>
          <a:p>
            <a:pPr lvl="0"/>
            <a:r>
              <a:rPr lang="en-GB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 NHÂN THIẾU </a:t>
            </a:r>
            <a:r>
              <a:rPr lang="en-GB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endParaRPr lang="en-GB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581061699"/>
              </p:ext>
            </p:extLst>
          </p:nvPr>
        </p:nvGraphicFramePr>
        <p:xfrm>
          <a:off x="936104" y="987574"/>
          <a:ext cx="8100392" cy="415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23728" y="1059582"/>
            <a:ext cx="3600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28" y="1779662"/>
            <a:ext cx="3600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3728" y="2470125"/>
            <a:ext cx="3600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23728" y="3118197"/>
            <a:ext cx="3600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3728" y="3838277"/>
            <a:ext cx="3600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4515966"/>
            <a:ext cx="3600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957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/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 trường thiếu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2" name="Picture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4249"/>
            <a:ext cx="2448272" cy="201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4249"/>
            <a:ext cx="2448272" cy="201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9673"/>
            <a:ext cx="2448272" cy="203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59673"/>
            <a:ext cx="2448272" cy="202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411760" y="2542133"/>
            <a:ext cx="24482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Đuối nước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760" y="4659982"/>
            <a:ext cx="24482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Trên cao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2080" y="2499742"/>
            <a:ext cx="24482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Hầm mỏ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4659982"/>
            <a:ext cx="24482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Ô nhiễm</a:t>
            </a:r>
            <a:endParaRPr lang="en-GB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Chướng ngại vật ở đường hô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2" name="Picture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28" y="915566"/>
            <a:ext cx="2907424" cy="183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22" y="941698"/>
            <a:ext cx="2818558" cy="183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51520" y="2859782"/>
            <a:ext cx="2664296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 u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3922" y="3363838"/>
            <a:ext cx="281855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Hen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TPQ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GB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32728" y="2859782"/>
            <a:ext cx="2907424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3922" y="2859782"/>
            <a:ext cx="2818558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nề,dịch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3363838"/>
            <a:ext cx="2880320" cy="156966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 lạ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3363838"/>
            <a:ext cx="2664296" cy="1569660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vào</a:t>
            </a:r>
          </a:p>
          <a:p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 thở</a:t>
            </a:r>
            <a:endParaRPr lang="en-GB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9184"/>
            <a:ext cx="2664296" cy="185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086810" y="3363838"/>
            <a:ext cx="288032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 lạ</a:t>
            </a:r>
          </a:p>
          <a:p>
            <a:pPr marL="342900" indent="-342900">
              <a:buFontTx/>
              <a:buChar char="-"/>
            </a:pP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498" y="3363838"/>
            <a:ext cx="26642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vào</a:t>
            </a:r>
          </a:p>
          <a:p>
            <a:r>
              <a:rPr lang="en-GB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 thở</a:t>
            </a:r>
            <a:endParaRPr lang="en-GB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 chế hoạt động của lồng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98814267"/>
              </p:ext>
            </p:extLst>
          </p:nvPr>
        </p:nvGraphicFramePr>
        <p:xfrm>
          <a:off x="827584" y="1131590"/>
          <a:ext cx="81369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4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0475" y="0"/>
            <a:ext cx="7883525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 trở sự khuyếch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trong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6" y="1203598"/>
            <a:ext cx="3888432" cy="326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355976" y="1779662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Viêm phổi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Bệnh phổi tắc nghẽn mạn tính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Khí phế thủng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Khối u ở phổi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528" y="4472040"/>
            <a:ext cx="39604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Hình ảnh phế nang trong viêm phổi</a:t>
            </a:r>
            <a:endParaRPr lang="en-GB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Rối loạn vận chuyển oxy trong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988604789"/>
              </p:ext>
            </p:extLst>
          </p:nvPr>
        </p:nvGraphicFramePr>
        <p:xfrm>
          <a:off x="3462896" y="939806"/>
          <a:ext cx="4781511" cy="396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4" y="2449218"/>
            <a:ext cx="2123293" cy="1136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3" y="870267"/>
            <a:ext cx="2123293" cy="141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0" y="3769329"/>
            <a:ext cx="2104542" cy="132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7" name="Right Arrow 26"/>
          <p:cNvSpPr/>
          <p:nvPr/>
        </p:nvSpPr>
        <p:spPr>
          <a:xfrm>
            <a:off x="2998005" y="1409886"/>
            <a:ext cx="491590" cy="333771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2998005" y="2853181"/>
            <a:ext cx="491590" cy="333771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2998005" y="4264430"/>
            <a:ext cx="491590" cy="333771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9250" y="0"/>
            <a:ext cx="752475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GB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không sử dụng được </a:t>
            </a:r>
            <a:r>
              <a:rPr lang="en-GB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3608" y="987574"/>
            <a:ext cx="3000374" cy="3960438"/>
            <a:chOff x="2619" y="0"/>
            <a:chExt cx="3000374" cy="4104456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2" name="Rounded Rectangle 11">
              <a:hlinkClick r:id="rId2" action="ppaction://hlinksldjump"/>
            </p:cNvPr>
            <p:cNvSpPr/>
            <p:nvPr/>
          </p:nvSpPr>
          <p:spPr>
            <a:xfrm>
              <a:off x="2619" y="0"/>
              <a:ext cx="3000374" cy="4104456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619" y="1641782"/>
              <a:ext cx="3000374" cy="1641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Thiếu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cơ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chất</a:t>
              </a:r>
              <a:endParaRPr lang="en-GB" sz="1800" b="1" kern="12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Times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(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Thiếu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ăn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,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Đái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tháo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đường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,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suy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nhược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…)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Gây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thiếu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        -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Sinh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tố</a:t>
              </a:r>
              <a:endParaRPr lang="en-GB" sz="1800" kern="1200" dirty="0" smtClean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Times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        - Men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hô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hấp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tế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bào</a:t>
              </a:r>
              <a:endParaRPr lang="en-GB" sz="1800" kern="1200" dirty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Times" pitchFamily="18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2606740" y="1035532"/>
            <a:ext cx="1366783" cy="131882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4883994" y="987574"/>
            <a:ext cx="3000374" cy="3960438"/>
            <a:chOff x="3093005" y="0"/>
            <a:chExt cx="3000374" cy="4104456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3093005" y="0"/>
              <a:ext cx="3000374" cy="4104456"/>
            </a:xfrm>
            <a:prstGeom prst="roundRect">
              <a:avLst>
                <a:gd name="adj" fmla="val 10000"/>
              </a:avLst>
            </a:prstGeom>
            <a:solidFill>
              <a:srgbClr val="461E64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/>
            <p:nvPr/>
          </p:nvSpPr>
          <p:spPr>
            <a:xfrm>
              <a:off x="3093005" y="1641782"/>
              <a:ext cx="3000374" cy="16417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Nhiễm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độc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các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chất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ức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chế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hô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hấp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tế</a:t>
              </a:r>
              <a:r>
                <a:rPr lang="en-GB" sz="1800" b="1" kern="1200" dirty="0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b="1" kern="1200" dirty="0" err="1" smtClean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bào</a:t>
              </a:r>
              <a:endParaRPr lang="en-GB" sz="1800" b="1" kern="12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Times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latin typeface="Times" pitchFamily="18" charset="0"/>
                  <a:cs typeface="Times" pitchFamily="18" charset="0"/>
                </a:rPr>
                <a:t>        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-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Thuốc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ngủ</a:t>
              </a:r>
              <a:endParaRPr lang="en-GB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Times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       - H</a:t>
              </a:r>
              <a:r>
                <a:rPr lang="en-GB" sz="1800" kern="1200" baseline="-250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2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S,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Fluorua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,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Cyanua</a:t>
              </a:r>
              <a:endParaRPr lang="en-GB" sz="1800" kern="12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Times" pitchFamily="18" charset="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       -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Các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chất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độc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tạo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ra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trong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quá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trình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nhiễm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khuẩn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, u </a:t>
              </a:r>
              <a:r>
                <a:rPr lang="en-GB" sz="1800" kern="1200" dirty="0" err="1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độc</a:t>
              </a:r>
              <a:r>
                <a:rPr lang="en-GB" sz="1800" kern="1200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" pitchFamily="18" charset="0"/>
                  <a:cs typeface="Times" pitchFamily="18" charset="0"/>
                </a:rPr>
                <a:t>…</a:t>
              </a:r>
              <a:endParaRPr lang="en-GB" sz="18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 pitchFamily="18" charset="0"/>
                <a:cs typeface="Times" pitchFamily="18" charset="0"/>
              </a:endParaRPr>
            </a:p>
          </p:txBody>
        </p:sp>
      </p:grpSp>
      <p:sp>
        <p:nvSpPr>
          <p:cNvPr id="9" name="Left-Right Arrow 8"/>
          <p:cNvSpPr/>
          <p:nvPr/>
        </p:nvSpPr>
        <p:spPr>
          <a:xfrm>
            <a:off x="2030678" y="4321540"/>
            <a:ext cx="5608320" cy="594065"/>
          </a:xfrm>
          <a:prstGeom prst="leftRightArrow">
            <a:avLst/>
          </a:prstGeom>
          <a:solidFill>
            <a:srgbClr val="A7C0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>
            <a:off x="5797505" y="1035532"/>
            <a:ext cx="1222767" cy="117480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389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997</Words>
  <Application>Microsoft Office PowerPoint</Application>
  <PresentationFormat>On-screen Show (16:9)</PresentationFormat>
  <Paragraphs>221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LIỆU PHÁP OXY</vt:lpstr>
      <vt:lpstr>NGUYÊN NHÂN THIẾU OXY</vt:lpstr>
      <vt:lpstr>Môi trường thiếu oxy</vt:lpstr>
      <vt:lpstr>Chướng ngại vật ở đường hô hấp</vt:lpstr>
      <vt:lpstr>Hạn chế hoạt động của lồng ngực</vt:lpstr>
      <vt:lpstr>Cản trở sự khuyếch tán khí trong phổi</vt:lpstr>
      <vt:lpstr>Rối loạn vận chuyển oxy trong máu</vt:lpstr>
      <vt:lpstr>Tổ chức không sử dụng được oxy</vt:lpstr>
      <vt:lpstr>DẤU HIỆU THIẾU OXY</vt:lpstr>
      <vt:lpstr>NGUYÊN TẮC TIẾN HÀNH</vt:lpstr>
      <vt:lpstr>Phòng chống cháy nổ</vt:lpstr>
      <vt:lpstr>HỆ THỐNG CUNG CẤP OXY</vt:lpstr>
      <vt:lpstr>PowerPoint Presentation</vt:lpstr>
      <vt:lpstr>DỤNG CỤ CUNG CẤP OXY</vt:lpstr>
      <vt:lpstr>Canul mũi (Nasal Cannula)</vt:lpstr>
      <vt:lpstr>PowerPoint Presentation</vt:lpstr>
      <vt:lpstr>Mặt nạ (Mask)</vt:lpstr>
      <vt:lpstr>PowerPoint Presentation</vt:lpstr>
      <vt:lpstr>PowerPoint Presentation</vt:lpstr>
      <vt:lpstr>PowerPoint Presentation</vt:lpstr>
      <vt:lpstr>Venturi Mask </vt:lpstr>
      <vt:lpstr>PowerPoint Presentation</vt:lpstr>
      <vt:lpstr>Lều oxy</vt:lpstr>
      <vt:lpstr>Catheter qua nội khí quản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acer</cp:lastModifiedBy>
  <cp:revision>98</cp:revision>
  <dcterms:created xsi:type="dcterms:W3CDTF">2014-04-01T16:27:38Z</dcterms:created>
  <dcterms:modified xsi:type="dcterms:W3CDTF">2017-10-16T17:07:54Z</dcterms:modified>
</cp:coreProperties>
</file>